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74"/>
  </p:normalViewPr>
  <p:slideViewPr>
    <p:cSldViewPr snapToGrid="0" snapToObjects="1">
      <p:cViewPr>
        <p:scale>
          <a:sx n="33" d="100"/>
          <a:sy n="33" d="100"/>
        </p:scale>
        <p:origin x="140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271E6F-1042-44B4-92B1-2E0A50658B8E}" type="doc">
      <dgm:prSet loTypeId="urn:microsoft.com/office/officeart/2005/8/layout/chevron1" loCatId="process" qsTypeId="urn:microsoft.com/office/officeart/2005/8/quickstyle/simple4" qsCatId="simple" csTypeId="urn:microsoft.com/office/officeart/2005/8/colors/colorful5" csCatId="colorful" phldr="1"/>
      <dgm:spPr/>
    </dgm:pt>
    <dgm:pt modelId="{C852A070-7368-484A-962F-3B93FEE9F462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3565F7F6-F74F-49CD-A1FD-80EDC72118B8}" type="parTrans" cxnId="{2D131121-49F1-4697-B781-382C01591DE6}">
      <dgm:prSet/>
      <dgm:spPr/>
      <dgm:t>
        <a:bodyPr/>
        <a:lstStyle/>
        <a:p>
          <a:endParaRPr lang="en-US"/>
        </a:p>
      </dgm:t>
    </dgm:pt>
    <dgm:pt modelId="{8771AE3B-C0DA-4EDF-8C63-20471E23E3CA}" type="sibTrans" cxnId="{2D131121-49F1-4697-B781-382C01591DE6}">
      <dgm:prSet/>
      <dgm:spPr/>
      <dgm:t>
        <a:bodyPr/>
        <a:lstStyle/>
        <a:p>
          <a:endParaRPr lang="en-US"/>
        </a:p>
      </dgm:t>
    </dgm:pt>
    <dgm:pt modelId="{7DB2884D-DE65-4EAD-8C57-0D164F0EB772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2B79A4CC-E10C-478A-8118-BA90BE3AFCFB}" type="parTrans" cxnId="{69F6745E-4C2C-4595-93E0-C4DBE6D952BB}">
      <dgm:prSet/>
      <dgm:spPr/>
      <dgm:t>
        <a:bodyPr/>
        <a:lstStyle/>
        <a:p>
          <a:endParaRPr lang="en-US"/>
        </a:p>
      </dgm:t>
    </dgm:pt>
    <dgm:pt modelId="{81506FE3-B0D5-488C-B4C5-1CF3CFD5B896}" type="sibTrans" cxnId="{69F6745E-4C2C-4595-93E0-C4DBE6D952BB}">
      <dgm:prSet/>
      <dgm:spPr/>
      <dgm:t>
        <a:bodyPr/>
        <a:lstStyle/>
        <a:p>
          <a:endParaRPr lang="en-US"/>
        </a:p>
      </dgm:t>
    </dgm:pt>
    <dgm:pt modelId="{3404EFB1-B192-470D-B48A-3B386232F17B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A325C778-6A45-4D5B-8259-EF8C0040EAFA}" type="parTrans" cxnId="{FEF6D513-1179-4173-8E06-0D8AE66CABA2}">
      <dgm:prSet/>
      <dgm:spPr/>
      <dgm:t>
        <a:bodyPr/>
        <a:lstStyle/>
        <a:p>
          <a:endParaRPr lang="en-US"/>
        </a:p>
      </dgm:t>
    </dgm:pt>
    <dgm:pt modelId="{FC81CE86-A3AE-441E-818B-DC2252F47B1C}" type="sibTrans" cxnId="{FEF6D513-1179-4173-8E06-0D8AE66CABA2}">
      <dgm:prSet/>
      <dgm:spPr/>
      <dgm:t>
        <a:bodyPr/>
        <a:lstStyle/>
        <a:p>
          <a:endParaRPr lang="en-US"/>
        </a:p>
      </dgm:t>
    </dgm:pt>
    <dgm:pt modelId="{9907DAF7-8863-4A21-9F36-48DD824705E3}">
      <dgm:prSet phldrT="[Text]"/>
      <dgm:spPr/>
      <dgm:t>
        <a:bodyPr/>
        <a:lstStyle/>
        <a:p>
          <a:endParaRPr lang="en-US" dirty="0"/>
        </a:p>
      </dgm:t>
    </dgm:pt>
    <dgm:pt modelId="{F1D984F5-9B56-4175-AE8D-0BA7F25FC670}" type="parTrans" cxnId="{DED17430-1937-4670-BB59-764D47E9776C}">
      <dgm:prSet/>
      <dgm:spPr/>
      <dgm:t>
        <a:bodyPr/>
        <a:lstStyle/>
        <a:p>
          <a:endParaRPr lang="en-US"/>
        </a:p>
      </dgm:t>
    </dgm:pt>
    <dgm:pt modelId="{F21DEFA4-EB3A-4C69-8769-6DC77D5BE90A}" type="sibTrans" cxnId="{DED17430-1937-4670-BB59-764D47E9776C}">
      <dgm:prSet/>
      <dgm:spPr/>
      <dgm:t>
        <a:bodyPr/>
        <a:lstStyle/>
        <a:p>
          <a:endParaRPr lang="en-US"/>
        </a:p>
      </dgm:t>
    </dgm:pt>
    <dgm:pt modelId="{F7799E4D-AB31-4FBC-8A88-4EC28C2F644F}">
      <dgm:prSet phldrT="[Text]"/>
      <dgm:spPr/>
      <dgm:t>
        <a:bodyPr/>
        <a:lstStyle/>
        <a:p>
          <a:endParaRPr lang="en-US" dirty="0"/>
        </a:p>
      </dgm:t>
    </dgm:pt>
    <dgm:pt modelId="{E916A00E-D908-4D1D-A768-04C5DBD1C22F}" type="parTrans" cxnId="{79AFCF8D-2ABB-49CF-85B4-A04EB1175FBA}">
      <dgm:prSet/>
      <dgm:spPr/>
      <dgm:t>
        <a:bodyPr/>
        <a:lstStyle/>
        <a:p>
          <a:endParaRPr lang="en-US"/>
        </a:p>
      </dgm:t>
    </dgm:pt>
    <dgm:pt modelId="{039AA5C3-C12C-4D96-977C-7C10C94C134F}" type="sibTrans" cxnId="{79AFCF8D-2ABB-49CF-85B4-A04EB1175FBA}">
      <dgm:prSet/>
      <dgm:spPr/>
      <dgm:t>
        <a:bodyPr/>
        <a:lstStyle/>
        <a:p>
          <a:endParaRPr lang="en-US"/>
        </a:p>
      </dgm:t>
    </dgm:pt>
    <dgm:pt modelId="{A6A31884-16F9-4652-9F32-9303BEB6F852}">
      <dgm:prSet phldrT="[Text]"/>
      <dgm:spPr/>
      <dgm:t>
        <a:bodyPr/>
        <a:lstStyle/>
        <a:p>
          <a:endParaRPr lang="en-US" dirty="0"/>
        </a:p>
      </dgm:t>
    </dgm:pt>
    <dgm:pt modelId="{03111627-712B-4958-9152-908EF25D7329}" type="parTrans" cxnId="{F9A1B2F8-E5CE-43C0-8FEE-DAD28C8763B2}">
      <dgm:prSet/>
      <dgm:spPr/>
      <dgm:t>
        <a:bodyPr/>
        <a:lstStyle/>
        <a:p>
          <a:endParaRPr lang="en-US"/>
        </a:p>
      </dgm:t>
    </dgm:pt>
    <dgm:pt modelId="{58B7F029-4E1A-4248-82D8-9CA0EFF01395}" type="sibTrans" cxnId="{F9A1B2F8-E5CE-43C0-8FEE-DAD28C8763B2}">
      <dgm:prSet/>
      <dgm:spPr/>
      <dgm:t>
        <a:bodyPr/>
        <a:lstStyle/>
        <a:p>
          <a:endParaRPr lang="en-US"/>
        </a:p>
      </dgm:t>
    </dgm:pt>
    <dgm:pt modelId="{2618DCCE-2BBD-4AA8-834F-2637AA26EF82}">
      <dgm:prSet phldrT="[Text]"/>
      <dgm:spPr>
        <a:gradFill rotWithShape="0">
          <a:gsLst>
            <a:gs pos="0">
              <a:schemeClr val="accent5">
                <a:hueOff val="2714188"/>
                <a:satOff val="9330"/>
                <a:lumOff val="-44772"/>
                <a:tint val="100000"/>
                <a:shade val="100000"/>
                <a:satMod val="130000"/>
              </a:schemeClr>
            </a:gs>
            <a:gs pos="100000">
              <a:schemeClr val="accent5">
                <a:hueOff val="2714188"/>
                <a:satOff val="9330"/>
                <a:lumOff val="-44772"/>
                <a:alphaOff val="0"/>
                <a:tint val="50000"/>
                <a:shade val="100000"/>
                <a:satMod val="350000"/>
              </a:schemeClr>
            </a:gs>
          </a:gsLst>
        </a:gradFill>
      </dgm:spPr>
      <dgm:t>
        <a:bodyPr/>
        <a:lstStyle/>
        <a:p>
          <a:endParaRPr lang="en-US" dirty="0"/>
        </a:p>
      </dgm:t>
    </dgm:pt>
    <dgm:pt modelId="{256F1FB7-37AE-4BAD-B005-6C7CACA3083B}" type="parTrans" cxnId="{27900711-5C01-40DD-BA4F-9157E0BA1CDF}">
      <dgm:prSet/>
      <dgm:spPr/>
      <dgm:t>
        <a:bodyPr/>
        <a:lstStyle/>
        <a:p>
          <a:endParaRPr lang="en-US"/>
        </a:p>
      </dgm:t>
    </dgm:pt>
    <dgm:pt modelId="{E484FDDA-BA31-4FF5-93B4-7726840DB92B}" type="sibTrans" cxnId="{27900711-5C01-40DD-BA4F-9157E0BA1CDF}">
      <dgm:prSet/>
      <dgm:spPr/>
      <dgm:t>
        <a:bodyPr/>
        <a:lstStyle/>
        <a:p>
          <a:endParaRPr lang="en-US"/>
        </a:p>
      </dgm:t>
    </dgm:pt>
    <dgm:pt modelId="{587644A2-1682-4C12-86A7-0B0C9C368F85}" type="pres">
      <dgm:prSet presAssocID="{E7271E6F-1042-44B4-92B1-2E0A50658B8E}" presName="Name0" presStyleCnt="0">
        <dgm:presLayoutVars>
          <dgm:dir/>
          <dgm:animLvl val="lvl"/>
          <dgm:resizeHandles val="exact"/>
        </dgm:presLayoutVars>
      </dgm:prSet>
      <dgm:spPr/>
    </dgm:pt>
    <dgm:pt modelId="{770E8BC9-7B56-41C9-A9F6-00777A42E2F4}" type="pres">
      <dgm:prSet presAssocID="{C852A070-7368-484A-962F-3B93FEE9F462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478296-72AA-4041-9737-11405ED6A062}" type="pres">
      <dgm:prSet presAssocID="{8771AE3B-C0DA-4EDF-8C63-20471E23E3CA}" presName="parTxOnlySpace" presStyleCnt="0"/>
      <dgm:spPr/>
    </dgm:pt>
    <dgm:pt modelId="{5198D0EA-774F-4838-AF82-04C517D7D30A}" type="pres">
      <dgm:prSet presAssocID="{7DB2884D-DE65-4EAD-8C57-0D164F0EB772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788A86-F821-4202-988C-29AE9EFA524C}" type="pres">
      <dgm:prSet presAssocID="{81506FE3-B0D5-488C-B4C5-1CF3CFD5B896}" presName="parTxOnlySpace" presStyleCnt="0"/>
      <dgm:spPr/>
    </dgm:pt>
    <dgm:pt modelId="{7905A07F-53BF-4BAB-BAC3-6780B3D486ED}" type="pres">
      <dgm:prSet presAssocID="{3404EFB1-B192-470D-B48A-3B386232F17B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664CE4-C387-4811-8F32-E569AF73EDBC}" type="pres">
      <dgm:prSet presAssocID="{FC81CE86-A3AE-441E-818B-DC2252F47B1C}" presName="parTxOnlySpace" presStyleCnt="0"/>
      <dgm:spPr/>
    </dgm:pt>
    <dgm:pt modelId="{2BC09C40-F53D-41F6-B301-2A90C8A595CF}" type="pres">
      <dgm:prSet presAssocID="{F7799E4D-AB31-4FBC-8A88-4EC28C2F644F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6F5C35-CFEB-412F-B331-E02013C21AC9}" type="pres">
      <dgm:prSet presAssocID="{039AA5C3-C12C-4D96-977C-7C10C94C134F}" presName="parTxOnlySpace" presStyleCnt="0"/>
      <dgm:spPr/>
    </dgm:pt>
    <dgm:pt modelId="{366D6071-3535-4E21-8984-13391F1771C5}" type="pres">
      <dgm:prSet presAssocID="{A6A31884-16F9-4652-9F32-9303BEB6F852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4CB87E-8083-4DA3-B0D7-F50AEEE0FA70}" type="pres">
      <dgm:prSet presAssocID="{58B7F029-4E1A-4248-82D8-9CA0EFF01395}" presName="parTxOnlySpace" presStyleCnt="0"/>
      <dgm:spPr/>
    </dgm:pt>
    <dgm:pt modelId="{78E2A61A-F002-4DFA-A393-39199D20AF2A}" type="pres">
      <dgm:prSet presAssocID="{2618DCCE-2BBD-4AA8-834F-2637AA26EF8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E02823-128B-4D62-8FC5-361CFAFA5F6B}" type="pres">
      <dgm:prSet presAssocID="{E484FDDA-BA31-4FF5-93B4-7726840DB92B}" presName="parTxOnlySpace" presStyleCnt="0"/>
      <dgm:spPr/>
    </dgm:pt>
    <dgm:pt modelId="{AC4B82B5-0E05-4635-8F22-8EEB454E0C3A}" type="pres">
      <dgm:prSet presAssocID="{9907DAF7-8863-4A21-9F36-48DD824705E3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DE5C62B-5A21-46F0-88DA-C36397A387C9}" type="presOf" srcId="{E7271E6F-1042-44B4-92B1-2E0A50658B8E}" destId="{587644A2-1682-4C12-86A7-0B0C9C368F85}" srcOrd="0" destOrd="0" presId="urn:microsoft.com/office/officeart/2005/8/layout/chevron1"/>
    <dgm:cxn modelId="{897802C0-FB7A-4430-8959-9F3DCCF8BDBC}" type="presOf" srcId="{2618DCCE-2BBD-4AA8-834F-2637AA26EF82}" destId="{78E2A61A-F002-4DFA-A393-39199D20AF2A}" srcOrd="0" destOrd="0" presId="urn:microsoft.com/office/officeart/2005/8/layout/chevron1"/>
    <dgm:cxn modelId="{F9A1B2F8-E5CE-43C0-8FEE-DAD28C8763B2}" srcId="{E7271E6F-1042-44B4-92B1-2E0A50658B8E}" destId="{A6A31884-16F9-4652-9F32-9303BEB6F852}" srcOrd="4" destOrd="0" parTransId="{03111627-712B-4958-9152-908EF25D7329}" sibTransId="{58B7F029-4E1A-4248-82D8-9CA0EFF01395}"/>
    <dgm:cxn modelId="{69F6745E-4C2C-4595-93E0-C4DBE6D952BB}" srcId="{E7271E6F-1042-44B4-92B1-2E0A50658B8E}" destId="{7DB2884D-DE65-4EAD-8C57-0D164F0EB772}" srcOrd="1" destOrd="0" parTransId="{2B79A4CC-E10C-478A-8118-BA90BE3AFCFB}" sibTransId="{81506FE3-B0D5-488C-B4C5-1CF3CFD5B896}"/>
    <dgm:cxn modelId="{FEF6D513-1179-4173-8E06-0D8AE66CABA2}" srcId="{E7271E6F-1042-44B4-92B1-2E0A50658B8E}" destId="{3404EFB1-B192-470D-B48A-3B386232F17B}" srcOrd="2" destOrd="0" parTransId="{A325C778-6A45-4D5B-8259-EF8C0040EAFA}" sibTransId="{FC81CE86-A3AE-441E-818B-DC2252F47B1C}"/>
    <dgm:cxn modelId="{27900711-5C01-40DD-BA4F-9157E0BA1CDF}" srcId="{E7271E6F-1042-44B4-92B1-2E0A50658B8E}" destId="{2618DCCE-2BBD-4AA8-834F-2637AA26EF82}" srcOrd="5" destOrd="0" parTransId="{256F1FB7-37AE-4BAD-B005-6C7CACA3083B}" sibTransId="{E484FDDA-BA31-4FF5-93B4-7726840DB92B}"/>
    <dgm:cxn modelId="{2D131121-49F1-4697-B781-382C01591DE6}" srcId="{E7271E6F-1042-44B4-92B1-2E0A50658B8E}" destId="{C852A070-7368-484A-962F-3B93FEE9F462}" srcOrd="0" destOrd="0" parTransId="{3565F7F6-F74F-49CD-A1FD-80EDC72118B8}" sibTransId="{8771AE3B-C0DA-4EDF-8C63-20471E23E3CA}"/>
    <dgm:cxn modelId="{79AFCF8D-2ABB-49CF-85B4-A04EB1175FBA}" srcId="{E7271E6F-1042-44B4-92B1-2E0A50658B8E}" destId="{F7799E4D-AB31-4FBC-8A88-4EC28C2F644F}" srcOrd="3" destOrd="0" parTransId="{E916A00E-D908-4D1D-A768-04C5DBD1C22F}" sibTransId="{039AA5C3-C12C-4D96-977C-7C10C94C134F}"/>
    <dgm:cxn modelId="{CB0B40DE-F760-4CA2-958E-E228A22E554F}" type="presOf" srcId="{3404EFB1-B192-470D-B48A-3B386232F17B}" destId="{7905A07F-53BF-4BAB-BAC3-6780B3D486ED}" srcOrd="0" destOrd="0" presId="urn:microsoft.com/office/officeart/2005/8/layout/chevron1"/>
    <dgm:cxn modelId="{5ADFA612-08D2-4AB7-BE1F-92F9BADAE60E}" type="presOf" srcId="{7DB2884D-DE65-4EAD-8C57-0D164F0EB772}" destId="{5198D0EA-774F-4838-AF82-04C517D7D30A}" srcOrd="0" destOrd="0" presId="urn:microsoft.com/office/officeart/2005/8/layout/chevron1"/>
    <dgm:cxn modelId="{35E3DF7D-6E91-4C2E-88FB-4BDFEDE6FA5D}" type="presOf" srcId="{F7799E4D-AB31-4FBC-8A88-4EC28C2F644F}" destId="{2BC09C40-F53D-41F6-B301-2A90C8A595CF}" srcOrd="0" destOrd="0" presId="urn:microsoft.com/office/officeart/2005/8/layout/chevron1"/>
    <dgm:cxn modelId="{791CCF3A-0443-4607-9144-62C13DE275FE}" type="presOf" srcId="{9907DAF7-8863-4A21-9F36-48DD824705E3}" destId="{AC4B82B5-0E05-4635-8F22-8EEB454E0C3A}" srcOrd="0" destOrd="0" presId="urn:microsoft.com/office/officeart/2005/8/layout/chevron1"/>
    <dgm:cxn modelId="{5E349971-C96F-4A05-88B1-7DA8E4823E25}" type="presOf" srcId="{C852A070-7368-484A-962F-3B93FEE9F462}" destId="{770E8BC9-7B56-41C9-A9F6-00777A42E2F4}" srcOrd="0" destOrd="0" presId="urn:microsoft.com/office/officeart/2005/8/layout/chevron1"/>
    <dgm:cxn modelId="{DED17430-1937-4670-BB59-764D47E9776C}" srcId="{E7271E6F-1042-44B4-92B1-2E0A50658B8E}" destId="{9907DAF7-8863-4A21-9F36-48DD824705E3}" srcOrd="6" destOrd="0" parTransId="{F1D984F5-9B56-4175-AE8D-0BA7F25FC670}" sibTransId="{F21DEFA4-EB3A-4C69-8769-6DC77D5BE90A}"/>
    <dgm:cxn modelId="{5A892778-F07E-477B-826C-8FBB4377AF90}" type="presOf" srcId="{A6A31884-16F9-4652-9F32-9303BEB6F852}" destId="{366D6071-3535-4E21-8984-13391F1771C5}" srcOrd="0" destOrd="0" presId="urn:microsoft.com/office/officeart/2005/8/layout/chevron1"/>
    <dgm:cxn modelId="{0AABFE31-6C15-42D5-A097-19DABB5D0D92}" type="presParOf" srcId="{587644A2-1682-4C12-86A7-0B0C9C368F85}" destId="{770E8BC9-7B56-41C9-A9F6-00777A42E2F4}" srcOrd="0" destOrd="0" presId="urn:microsoft.com/office/officeart/2005/8/layout/chevron1"/>
    <dgm:cxn modelId="{D21B8BDE-4D29-4080-B3AF-14C60656E966}" type="presParOf" srcId="{587644A2-1682-4C12-86A7-0B0C9C368F85}" destId="{4C478296-72AA-4041-9737-11405ED6A062}" srcOrd="1" destOrd="0" presId="urn:microsoft.com/office/officeart/2005/8/layout/chevron1"/>
    <dgm:cxn modelId="{020EDE2D-A521-43BB-87F3-C564C484E91A}" type="presParOf" srcId="{587644A2-1682-4C12-86A7-0B0C9C368F85}" destId="{5198D0EA-774F-4838-AF82-04C517D7D30A}" srcOrd="2" destOrd="0" presId="urn:microsoft.com/office/officeart/2005/8/layout/chevron1"/>
    <dgm:cxn modelId="{04EB4A41-6C2B-4327-9E87-7E98D5CA5C71}" type="presParOf" srcId="{587644A2-1682-4C12-86A7-0B0C9C368F85}" destId="{C7788A86-F821-4202-988C-29AE9EFA524C}" srcOrd="3" destOrd="0" presId="urn:microsoft.com/office/officeart/2005/8/layout/chevron1"/>
    <dgm:cxn modelId="{E3CBE056-3800-4B92-81BE-795B008B27AD}" type="presParOf" srcId="{587644A2-1682-4C12-86A7-0B0C9C368F85}" destId="{7905A07F-53BF-4BAB-BAC3-6780B3D486ED}" srcOrd="4" destOrd="0" presId="urn:microsoft.com/office/officeart/2005/8/layout/chevron1"/>
    <dgm:cxn modelId="{CCD090FE-848B-4B33-99F8-FD2690A0455F}" type="presParOf" srcId="{587644A2-1682-4C12-86A7-0B0C9C368F85}" destId="{75664CE4-C387-4811-8F32-E569AF73EDBC}" srcOrd="5" destOrd="0" presId="urn:microsoft.com/office/officeart/2005/8/layout/chevron1"/>
    <dgm:cxn modelId="{3C788A3E-6E7D-4090-AAD7-69458389E736}" type="presParOf" srcId="{587644A2-1682-4C12-86A7-0B0C9C368F85}" destId="{2BC09C40-F53D-41F6-B301-2A90C8A595CF}" srcOrd="6" destOrd="0" presId="urn:microsoft.com/office/officeart/2005/8/layout/chevron1"/>
    <dgm:cxn modelId="{3AAC6A53-88FB-49D1-A5F5-6271C58A597D}" type="presParOf" srcId="{587644A2-1682-4C12-86A7-0B0C9C368F85}" destId="{B46F5C35-CFEB-412F-B331-E02013C21AC9}" srcOrd="7" destOrd="0" presId="urn:microsoft.com/office/officeart/2005/8/layout/chevron1"/>
    <dgm:cxn modelId="{EF094C06-7BF5-4F5F-A440-CEDB1ED345AE}" type="presParOf" srcId="{587644A2-1682-4C12-86A7-0B0C9C368F85}" destId="{366D6071-3535-4E21-8984-13391F1771C5}" srcOrd="8" destOrd="0" presId="urn:microsoft.com/office/officeart/2005/8/layout/chevron1"/>
    <dgm:cxn modelId="{5260B19B-339A-482E-9645-A15B0F7DAA10}" type="presParOf" srcId="{587644A2-1682-4C12-86A7-0B0C9C368F85}" destId="{0A4CB87E-8083-4DA3-B0D7-F50AEEE0FA70}" srcOrd="9" destOrd="0" presId="urn:microsoft.com/office/officeart/2005/8/layout/chevron1"/>
    <dgm:cxn modelId="{ED97C8E2-750C-410F-9030-7A1693807DB2}" type="presParOf" srcId="{587644A2-1682-4C12-86A7-0B0C9C368F85}" destId="{78E2A61A-F002-4DFA-A393-39199D20AF2A}" srcOrd="10" destOrd="0" presId="urn:microsoft.com/office/officeart/2005/8/layout/chevron1"/>
    <dgm:cxn modelId="{B7ECDF47-EF26-4C3E-800F-10614DCC834A}" type="presParOf" srcId="{587644A2-1682-4C12-86A7-0B0C9C368F85}" destId="{3DE02823-128B-4D62-8FC5-361CFAFA5F6B}" srcOrd="11" destOrd="0" presId="urn:microsoft.com/office/officeart/2005/8/layout/chevron1"/>
    <dgm:cxn modelId="{66091710-A6B2-4459-9D96-3E4C78794CF0}" type="presParOf" srcId="{587644A2-1682-4C12-86A7-0B0C9C368F85}" destId="{AC4B82B5-0E05-4635-8F22-8EEB454E0C3A}" srcOrd="12" destOrd="0" presId="urn:microsoft.com/office/officeart/2005/8/layout/chevron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6EFB49-A8B8-4E0E-B1BC-52561FD918AD}" type="doc">
      <dgm:prSet loTypeId="urn:microsoft.com/office/officeart/2009/3/layout/SubStepProcess" loCatId="process" qsTypeId="urn:microsoft.com/office/officeart/2005/8/quickstyle/simple5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3220345-D3AA-4599-B9F0-5415A706871B}">
      <dgm:prSet phldrT="[Text]" custT="1"/>
      <dgm:spPr/>
      <dgm:t>
        <a:bodyPr/>
        <a:lstStyle/>
        <a:p>
          <a:r>
            <a:rPr lang="en-US" sz="2800" b="1" cap="small" spc="300" baseline="0" dirty="0"/>
            <a:t>Modeling</a:t>
          </a:r>
        </a:p>
      </dgm:t>
    </dgm:pt>
    <dgm:pt modelId="{E4DEE028-9B8D-45DF-ACB9-D27C6A6F0D59}" type="parTrans" cxnId="{CD2EA9D9-6D70-42A3-95E2-E49B66A3067E}">
      <dgm:prSet/>
      <dgm:spPr/>
      <dgm:t>
        <a:bodyPr/>
        <a:lstStyle/>
        <a:p>
          <a:endParaRPr lang="en-US"/>
        </a:p>
      </dgm:t>
    </dgm:pt>
    <dgm:pt modelId="{C3C18FF0-0BED-4714-8B5C-656BA2FB9B85}" type="sibTrans" cxnId="{CD2EA9D9-6D70-42A3-95E2-E49B66A3067E}">
      <dgm:prSet/>
      <dgm:spPr/>
      <dgm:t>
        <a:bodyPr/>
        <a:lstStyle/>
        <a:p>
          <a:endParaRPr lang="en-US"/>
        </a:p>
      </dgm:t>
    </dgm:pt>
    <dgm:pt modelId="{70AA372E-35DE-41CE-B98E-E5CBC85AC928}">
      <dgm:prSet phldrT="[Text]" custT="1"/>
      <dgm:spPr/>
      <dgm:t>
        <a:bodyPr/>
        <a:lstStyle/>
        <a:p>
          <a:r>
            <a:rPr lang="en-US" sz="2800" dirty="0" smtClean="0"/>
            <a:t>3D </a:t>
          </a:r>
          <a:r>
            <a:rPr lang="en-US" sz="2800" dirty="0"/>
            <a:t>Object </a:t>
          </a:r>
          <a:r>
            <a:rPr lang="en-US" sz="2800" dirty="0" smtClean="0"/>
            <a:t>Creation</a:t>
          </a:r>
          <a:endParaRPr lang="en-US" sz="2800" dirty="0"/>
        </a:p>
      </dgm:t>
    </dgm:pt>
    <dgm:pt modelId="{FD0F8399-4555-4FEA-A3AE-EB137A94B804}" type="parTrans" cxnId="{7187634F-C37B-4022-8190-88A4AE708625}">
      <dgm:prSet/>
      <dgm:spPr/>
      <dgm:t>
        <a:bodyPr/>
        <a:lstStyle/>
        <a:p>
          <a:endParaRPr lang="en-US"/>
        </a:p>
      </dgm:t>
    </dgm:pt>
    <dgm:pt modelId="{B2063A74-2505-46F3-8D83-622878E6ECD2}" type="sibTrans" cxnId="{7187634F-C37B-4022-8190-88A4AE708625}">
      <dgm:prSet/>
      <dgm:spPr/>
      <dgm:t>
        <a:bodyPr/>
        <a:lstStyle/>
        <a:p>
          <a:endParaRPr lang="en-US"/>
        </a:p>
      </dgm:t>
    </dgm:pt>
    <dgm:pt modelId="{4717D665-C617-4AEF-9D35-BEC807AE0A2A}">
      <dgm:prSet phldrT="[Text]" custT="1"/>
      <dgm:spPr/>
      <dgm:t>
        <a:bodyPr/>
        <a:lstStyle/>
        <a:p>
          <a:r>
            <a:rPr lang="en-US" sz="2800" dirty="0"/>
            <a:t>Materials</a:t>
          </a:r>
        </a:p>
      </dgm:t>
    </dgm:pt>
    <dgm:pt modelId="{3DD76B31-249B-41B2-92F9-F76AE431DC65}" type="parTrans" cxnId="{21B007F7-0245-40C1-AE23-7BA2DA5FD1D8}">
      <dgm:prSet/>
      <dgm:spPr/>
      <dgm:t>
        <a:bodyPr/>
        <a:lstStyle/>
        <a:p>
          <a:endParaRPr lang="en-US"/>
        </a:p>
      </dgm:t>
    </dgm:pt>
    <dgm:pt modelId="{B98FE14F-37EA-4071-8043-A936457C0997}" type="sibTrans" cxnId="{21B007F7-0245-40C1-AE23-7BA2DA5FD1D8}">
      <dgm:prSet/>
      <dgm:spPr/>
      <dgm:t>
        <a:bodyPr/>
        <a:lstStyle/>
        <a:p>
          <a:endParaRPr lang="en-US"/>
        </a:p>
      </dgm:t>
    </dgm:pt>
    <dgm:pt modelId="{290647BF-21D3-4250-95AA-9FC43BAAAA29}">
      <dgm:prSet phldrT="[Text]" custT="1"/>
      <dgm:spPr/>
      <dgm:t>
        <a:bodyPr/>
        <a:lstStyle/>
        <a:p>
          <a:r>
            <a:rPr lang="en-US" sz="2800" b="1" cap="small" spc="300" baseline="0" dirty="0"/>
            <a:t>Game Engine</a:t>
          </a:r>
        </a:p>
      </dgm:t>
    </dgm:pt>
    <dgm:pt modelId="{B58DC0A3-909B-483F-9BA6-ADFA896620F3}" type="parTrans" cxnId="{4697DF6B-70DA-4827-BE7E-113ADC25116D}">
      <dgm:prSet/>
      <dgm:spPr/>
      <dgm:t>
        <a:bodyPr/>
        <a:lstStyle/>
        <a:p>
          <a:endParaRPr lang="en-US"/>
        </a:p>
      </dgm:t>
    </dgm:pt>
    <dgm:pt modelId="{E62876D2-3C08-492C-8CA5-BAD442657BA2}" type="sibTrans" cxnId="{4697DF6B-70DA-4827-BE7E-113ADC25116D}">
      <dgm:prSet/>
      <dgm:spPr/>
      <dgm:t>
        <a:bodyPr/>
        <a:lstStyle/>
        <a:p>
          <a:endParaRPr lang="en-US"/>
        </a:p>
      </dgm:t>
    </dgm:pt>
    <dgm:pt modelId="{164B69D1-8741-44BA-B7E8-13DA9CDF4638}">
      <dgm:prSet phldrT="[Text]" custT="1"/>
      <dgm:spPr/>
      <dgm:t>
        <a:bodyPr/>
        <a:lstStyle/>
        <a:p>
          <a:r>
            <a:rPr lang="en-US" sz="2750" dirty="0" smtClean="0"/>
            <a:t>Environment</a:t>
          </a:r>
          <a:br>
            <a:rPr lang="en-US" sz="2750" dirty="0" smtClean="0"/>
          </a:br>
          <a:r>
            <a:rPr lang="en-US" sz="2750" dirty="0" smtClean="0"/>
            <a:t>Creation</a:t>
          </a:r>
          <a:endParaRPr lang="en-US" sz="2750" dirty="0"/>
        </a:p>
      </dgm:t>
    </dgm:pt>
    <dgm:pt modelId="{A7491906-DDB0-4874-BAAB-6DF4D33B0735}" type="parTrans" cxnId="{A2D82DA3-10E7-4070-A59C-64BD61941EA8}">
      <dgm:prSet/>
      <dgm:spPr/>
      <dgm:t>
        <a:bodyPr/>
        <a:lstStyle/>
        <a:p>
          <a:endParaRPr lang="en-US"/>
        </a:p>
      </dgm:t>
    </dgm:pt>
    <dgm:pt modelId="{225D1C60-B5A3-47E7-B793-10E5313C7698}" type="sibTrans" cxnId="{A2D82DA3-10E7-4070-A59C-64BD61941EA8}">
      <dgm:prSet/>
      <dgm:spPr/>
      <dgm:t>
        <a:bodyPr/>
        <a:lstStyle/>
        <a:p>
          <a:endParaRPr lang="en-US"/>
        </a:p>
      </dgm:t>
    </dgm:pt>
    <dgm:pt modelId="{EF7A1A68-7367-48E9-A455-0B559C8E72B6}">
      <dgm:prSet phldrT="[Text]" custT="1"/>
      <dgm:spPr/>
      <dgm:t>
        <a:bodyPr/>
        <a:lstStyle/>
        <a:p>
          <a:r>
            <a:rPr lang="en-US" sz="2800" dirty="0"/>
            <a:t>Object Placement</a:t>
          </a:r>
        </a:p>
      </dgm:t>
    </dgm:pt>
    <dgm:pt modelId="{1D47CC0B-78FD-4D3C-B2D6-0E528671C8A8}" type="parTrans" cxnId="{A87151EA-D4BD-474B-B10D-F23C9DE2F9E9}">
      <dgm:prSet/>
      <dgm:spPr/>
      <dgm:t>
        <a:bodyPr/>
        <a:lstStyle/>
        <a:p>
          <a:endParaRPr lang="en-US"/>
        </a:p>
      </dgm:t>
    </dgm:pt>
    <dgm:pt modelId="{CAAEA415-5FE5-4039-9D26-F18C5DA10449}" type="sibTrans" cxnId="{A87151EA-D4BD-474B-B10D-F23C9DE2F9E9}">
      <dgm:prSet/>
      <dgm:spPr/>
      <dgm:t>
        <a:bodyPr/>
        <a:lstStyle/>
        <a:p>
          <a:endParaRPr lang="en-US"/>
        </a:p>
      </dgm:t>
    </dgm:pt>
    <dgm:pt modelId="{4C91C9F2-FED7-41C3-B3DB-ACDC0F2C2A58}">
      <dgm:prSet phldrT="[Text]" custT="1"/>
      <dgm:spPr/>
      <dgm:t>
        <a:bodyPr/>
        <a:lstStyle/>
        <a:p>
          <a:r>
            <a:rPr lang="en-US" sz="2800" b="1" cap="small" spc="300" baseline="0" dirty="0"/>
            <a:t>Logic and Scripting</a:t>
          </a:r>
        </a:p>
      </dgm:t>
    </dgm:pt>
    <dgm:pt modelId="{B443716B-7E9C-4D4B-8359-1F76BBB3D4AF}" type="parTrans" cxnId="{47FBB06C-6EA5-41E3-97C6-E8CB4B41DCD0}">
      <dgm:prSet/>
      <dgm:spPr/>
      <dgm:t>
        <a:bodyPr/>
        <a:lstStyle/>
        <a:p>
          <a:endParaRPr lang="en-US"/>
        </a:p>
      </dgm:t>
    </dgm:pt>
    <dgm:pt modelId="{06158866-7D1E-4D88-9BA3-B3A5D611A0D4}" type="sibTrans" cxnId="{47FBB06C-6EA5-41E3-97C6-E8CB4B41DCD0}">
      <dgm:prSet/>
      <dgm:spPr/>
      <dgm:t>
        <a:bodyPr/>
        <a:lstStyle/>
        <a:p>
          <a:endParaRPr lang="en-US"/>
        </a:p>
      </dgm:t>
    </dgm:pt>
    <dgm:pt modelId="{E40A9BF1-2128-46CF-8560-FD187A05DE04}">
      <dgm:prSet phldrT="[Text]" custT="1"/>
      <dgm:spPr/>
      <dgm:t>
        <a:bodyPr lIns="91440" tIns="91440" rIns="91440"/>
        <a:lstStyle/>
        <a:p>
          <a:r>
            <a:rPr lang="en-US" sz="2800" dirty="0" smtClean="0"/>
            <a:t>Environment Responses</a:t>
          </a:r>
          <a:endParaRPr lang="en-US" sz="2800" dirty="0"/>
        </a:p>
      </dgm:t>
    </dgm:pt>
    <dgm:pt modelId="{DC151B0D-0FE5-44C6-954C-33C407D69BC4}" type="parTrans" cxnId="{A4E86E90-F4B6-4682-90A7-EA2D58990325}">
      <dgm:prSet/>
      <dgm:spPr/>
      <dgm:t>
        <a:bodyPr/>
        <a:lstStyle/>
        <a:p>
          <a:endParaRPr lang="en-US"/>
        </a:p>
      </dgm:t>
    </dgm:pt>
    <dgm:pt modelId="{2A8E49AF-6102-465C-B36E-059B5D44FF37}" type="sibTrans" cxnId="{A4E86E90-F4B6-4682-90A7-EA2D58990325}">
      <dgm:prSet/>
      <dgm:spPr/>
      <dgm:t>
        <a:bodyPr/>
        <a:lstStyle/>
        <a:p>
          <a:endParaRPr lang="en-US"/>
        </a:p>
      </dgm:t>
    </dgm:pt>
    <dgm:pt modelId="{B5E3595F-B5C2-4B7E-BF7B-7052C8A45621}">
      <dgm:prSet phldrT="[Text]" custT="1"/>
      <dgm:spPr/>
      <dgm:t>
        <a:bodyPr/>
        <a:lstStyle/>
        <a:p>
          <a:r>
            <a:rPr lang="en-US" sz="2800" dirty="0"/>
            <a:t>3D Object Optimization</a:t>
          </a:r>
        </a:p>
      </dgm:t>
    </dgm:pt>
    <dgm:pt modelId="{2DCE237A-8872-473D-A3B1-C14B03CC7130}" type="parTrans" cxnId="{0162DA5E-0EA0-49FC-BFF3-929A292F7DAF}">
      <dgm:prSet/>
      <dgm:spPr/>
      <dgm:t>
        <a:bodyPr/>
        <a:lstStyle/>
        <a:p>
          <a:endParaRPr lang="en-US"/>
        </a:p>
      </dgm:t>
    </dgm:pt>
    <dgm:pt modelId="{0A5F2BAE-BD1E-471A-B877-2D16A8C70B55}" type="sibTrans" cxnId="{0162DA5E-0EA0-49FC-BFF3-929A292F7DAF}">
      <dgm:prSet/>
      <dgm:spPr/>
      <dgm:t>
        <a:bodyPr/>
        <a:lstStyle/>
        <a:p>
          <a:endParaRPr lang="en-US"/>
        </a:p>
      </dgm:t>
    </dgm:pt>
    <dgm:pt modelId="{4578CF36-25CF-4837-A818-806ABD12CCA4}">
      <dgm:prSet phldrT="[Text]" custT="1"/>
      <dgm:spPr/>
      <dgm:t>
        <a:bodyPr/>
        <a:lstStyle/>
        <a:p>
          <a:r>
            <a:rPr lang="en-US" sz="2800" dirty="0"/>
            <a:t>World </a:t>
          </a:r>
          <a:r>
            <a:rPr lang="en-US" sz="2800" dirty="0" smtClean="0"/>
            <a:t>Properties</a:t>
          </a:r>
          <a:endParaRPr lang="en-US" sz="2800" dirty="0"/>
        </a:p>
      </dgm:t>
    </dgm:pt>
    <dgm:pt modelId="{0F8330CE-D62D-4723-86D1-9128A0290709}" type="parTrans" cxnId="{1FDBC98E-56AD-42E5-BC56-E61CE9CE2E0A}">
      <dgm:prSet/>
      <dgm:spPr/>
      <dgm:t>
        <a:bodyPr/>
        <a:lstStyle/>
        <a:p>
          <a:endParaRPr lang="en-US"/>
        </a:p>
      </dgm:t>
    </dgm:pt>
    <dgm:pt modelId="{82BE2E71-9241-4987-8EC1-5C96CB387E0D}" type="sibTrans" cxnId="{1FDBC98E-56AD-42E5-BC56-E61CE9CE2E0A}">
      <dgm:prSet/>
      <dgm:spPr/>
      <dgm:t>
        <a:bodyPr/>
        <a:lstStyle/>
        <a:p>
          <a:endParaRPr lang="en-US"/>
        </a:p>
      </dgm:t>
    </dgm:pt>
    <dgm:pt modelId="{3C5D3EB7-6223-4806-B6DB-9FBBCC52AAD9}">
      <dgm:prSet phldrT="[Text]" custT="1"/>
      <dgm:spPr/>
      <dgm:t>
        <a:bodyPr lIns="91440" tIns="91440" rIns="91440" bIns="91440"/>
        <a:lstStyle/>
        <a:p>
          <a:r>
            <a:rPr lang="en-US" sz="2800" dirty="0"/>
            <a:t>Setting Actor </a:t>
          </a:r>
          <a:r>
            <a:rPr lang="en-US" sz="2800" dirty="0" smtClean="0"/>
            <a:t>Functions</a:t>
          </a:r>
          <a:endParaRPr lang="en-US" sz="2800" dirty="0"/>
        </a:p>
      </dgm:t>
    </dgm:pt>
    <dgm:pt modelId="{4843EA5E-0BBC-4ED1-BA7A-A71B2325C45F}" type="sibTrans" cxnId="{1CCAA92F-DCD0-47F6-9C39-CB68FE9DF94A}">
      <dgm:prSet/>
      <dgm:spPr/>
      <dgm:t>
        <a:bodyPr/>
        <a:lstStyle/>
        <a:p>
          <a:endParaRPr lang="en-US"/>
        </a:p>
      </dgm:t>
    </dgm:pt>
    <dgm:pt modelId="{F8E6FA7C-DDB2-4309-B397-16F99AB3D688}" type="parTrans" cxnId="{1CCAA92F-DCD0-47F6-9C39-CB68FE9DF94A}">
      <dgm:prSet/>
      <dgm:spPr/>
      <dgm:t>
        <a:bodyPr/>
        <a:lstStyle/>
        <a:p>
          <a:endParaRPr lang="en-US"/>
        </a:p>
      </dgm:t>
    </dgm:pt>
    <dgm:pt modelId="{61335D04-8F99-4102-BBC8-58E2F7D5B665}">
      <dgm:prSet phldrT="[Text]"/>
      <dgm:spPr/>
      <dgm:t>
        <a:bodyPr/>
        <a:lstStyle/>
        <a:p>
          <a:r>
            <a:rPr lang="en-US" dirty="0"/>
            <a:t>Objects </a:t>
          </a:r>
          <a:r>
            <a:rPr lang="en-US" dirty="0" smtClean="0"/>
            <a:t>Attributes</a:t>
          </a:r>
          <a:endParaRPr lang="en-US" dirty="0"/>
        </a:p>
      </dgm:t>
    </dgm:pt>
    <dgm:pt modelId="{F4EBA1E3-5B48-4A1C-B589-97C13D3FAAB1}" type="parTrans" cxnId="{A9C32B25-2D01-4D33-92F7-1EC58A78A66F}">
      <dgm:prSet/>
      <dgm:spPr/>
      <dgm:t>
        <a:bodyPr/>
        <a:lstStyle/>
        <a:p>
          <a:endParaRPr lang="en-US"/>
        </a:p>
      </dgm:t>
    </dgm:pt>
    <dgm:pt modelId="{85BB9F29-AEB6-48D8-B8C5-6F525A51B058}" type="sibTrans" cxnId="{A9C32B25-2D01-4D33-92F7-1EC58A78A66F}">
      <dgm:prSet/>
      <dgm:spPr/>
      <dgm:t>
        <a:bodyPr/>
        <a:lstStyle/>
        <a:p>
          <a:endParaRPr lang="en-US"/>
        </a:p>
      </dgm:t>
    </dgm:pt>
    <dgm:pt modelId="{F5900DD3-C9E6-4D91-8A3F-85401C57A9A3}">
      <dgm:prSet phldrT="[Text]" custT="1"/>
      <dgm:spPr/>
      <dgm:t>
        <a:bodyPr/>
        <a:lstStyle/>
        <a:p>
          <a:r>
            <a:rPr lang="en-US" sz="2800" b="1" cap="small" spc="300" baseline="0" dirty="0" smtClean="0"/>
            <a:t>Game</a:t>
          </a:r>
        </a:p>
        <a:p>
          <a:r>
            <a:rPr lang="en-US" sz="2800" b="1" cap="small" spc="300" baseline="0" dirty="0" smtClean="0"/>
            <a:t>Testing</a:t>
          </a:r>
          <a:endParaRPr lang="en-US" sz="2800" b="1" cap="small" spc="300" baseline="0" dirty="0"/>
        </a:p>
      </dgm:t>
    </dgm:pt>
    <dgm:pt modelId="{25EC1A32-370E-4A1B-814E-27900C94BA74}" type="parTrans" cxnId="{D56876D7-2A1B-4302-81F8-E5F180238966}">
      <dgm:prSet/>
      <dgm:spPr/>
      <dgm:t>
        <a:bodyPr/>
        <a:lstStyle/>
        <a:p>
          <a:endParaRPr lang="en-US"/>
        </a:p>
      </dgm:t>
    </dgm:pt>
    <dgm:pt modelId="{D31A640A-791B-4B75-9E25-B72C94234FB1}" type="sibTrans" cxnId="{D56876D7-2A1B-4302-81F8-E5F180238966}">
      <dgm:prSet/>
      <dgm:spPr/>
      <dgm:t>
        <a:bodyPr/>
        <a:lstStyle/>
        <a:p>
          <a:endParaRPr lang="en-US"/>
        </a:p>
      </dgm:t>
    </dgm:pt>
    <dgm:pt modelId="{6758A0C7-C1EE-4623-B637-65C760DD3C2C}" type="pres">
      <dgm:prSet presAssocID="{786EFB49-A8B8-4E0E-B1BC-52561FD918AD}" presName="Name0" presStyleCnt="0">
        <dgm:presLayoutVars>
          <dgm:chMax val="7"/>
          <dgm:dir/>
          <dgm:animOne val="branch"/>
        </dgm:presLayoutVars>
      </dgm:prSet>
      <dgm:spPr/>
      <dgm:t>
        <a:bodyPr/>
        <a:lstStyle/>
        <a:p>
          <a:endParaRPr lang="en-US"/>
        </a:p>
      </dgm:t>
    </dgm:pt>
    <dgm:pt modelId="{941A0433-8BF0-484A-8033-6DE74512A223}" type="pres">
      <dgm:prSet presAssocID="{53220345-D3AA-4599-B9F0-5415A706871B}" presName="parTx1" presStyleLbl="node1" presStyleIdx="0" presStyleCnt="4"/>
      <dgm:spPr/>
      <dgm:t>
        <a:bodyPr/>
        <a:lstStyle/>
        <a:p>
          <a:endParaRPr lang="en-US"/>
        </a:p>
      </dgm:t>
    </dgm:pt>
    <dgm:pt modelId="{1B26432C-5B92-429C-B8B4-00A6024B772F}" type="pres">
      <dgm:prSet presAssocID="{53220345-D3AA-4599-B9F0-5415A706871B}" presName="spPre1" presStyleCnt="0"/>
      <dgm:spPr/>
      <dgm:t>
        <a:bodyPr/>
        <a:lstStyle/>
        <a:p>
          <a:endParaRPr lang="en-US"/>
        </a:p>
      </dgm:t>
    </dgm:pt>
    <dgm:pt modelId="{B42B2BA3-CD98-460E-9EA9-41FDA7D0C936}" type="pres">
      <dgm:prSet presAssocID="{53220345-D3AA-4599-B9F0-5415A706871B}" presName="chLin1" presStyleCnt="0"/>
      <dgm:spPr/>
      <dgm:t>
        <a:bodyPr/>
        <a:lstStyle/>
        <a:p>
          <a:endParaRPr lang="en-US"/>
        </a:p>
      </dgm:t>
    </dgm:pt>
    <dgm:pt modelId="{2BEF5E1C-6BA4-49E8-848B-EE5FD298C06F}" type="pres">
      <dgm:prSet presAssocID="{FD0F8399-4555-4FEA-A3AE-EB137A94B804}" presName="Name11" presStyleLbl="parChTrans1D1" presStyleIdx="0" presStyleCnt="36"/>
      <dgm:spPr/>
      <dgm:t>
        <a:bodyPr/>
        <a:lstStyle/>
        <a:p>
          <a:endParaRPr lang="en-US"/>
        </a:p>
      </dgm:t>
    </dgm:pt>
    <dgm:pt modelId="{8E5AFDE8-45E3-4C7A-A194-AB61BE2703D8}" type="pres">
      <dgm:prSet presAssocID="{FD0F8399-4555-4FEA-A3AE-EB137A94B804}" presName="Name31" presStyleLbl="parChTrans1D1" presStyleIdx="1" presStyleCnt="36"/>
      <dgm:spPr/>
      <dgm:t>
        <a:bodyPr/>
        <a:lstStyle/>
        <a:p>
          <a:endParaRPr lang="en-US"/>
        </a:p>
      </dgm:t>
    </dgm:pt>
    <dgm:pt modelId="{5E1FC7F8-4346-4BC2-B273-3036AC296ABD}" type="pres">
      <dgm:prSet presAssocID="{70AA372E-35DE-41CE-B98E-E5CBC85AC928}" presName="txAndLines1" presStyleCnt="0"/>
      <dgm:spPr/>
      <dgm:t>
        <a:bodyPr/>
        <a:lstStyle/>
        <a:p>
          <a:endParaRPr lang="en-US"/>
        </a:p>
      </dgm:t>
    </dgm:pt>
    <dgm:pt modelId="{20F1B715-0576-439A-BA65-B160F62EADF1}" type="pres">
      <dgm:prSet presAssocID="{70AA372E-35DE-41CE-B98E-E5CBC85AC928}" presName="anchor1" presStyleCnt="0"/>
      <dgm:spPr/>
      <dgm:t>
        <a:bodyPr/>
        <a:lstStyle/>
        <a:p>
          <a:endParaRPr lang="en-US"/>
        </a:p>
      </dgm:t>
    </dgm:pt>
    <dgm:pt modelId="{0E4DE692-76AD-4065-A63A-9BAC7AE9E5DC}" type="pres">
      <dgm:prSet presAssocID="{70AA372E-35DE-41CE-B98E-E5CBC85AC928}" presName="backup1" presStyleCnt="0"/>
      <dgm:spPr/>
      <dgm:t>
        <a:bodyPr/>
        <a:lstStyle/>
        <a:p>
          <a:endParaRPr lang="en-US"/>
        </a:p>
      </dgm:t>
    </dgm:pt>
    <dgm:pt modelId="{540362CA-27D8-4170-B42B-5E3DEDC9692B}" type="pres">
      <dgm:prSet presAssocID="{70AA372E-35DE-41CE-B98E-E5CBC85AC928}" presName="preLine1" presStyleLbl="parChTrans1D1" presStyleIdx="2" presStyleCnt="36"/>
      <dgm:spPr/>
      <dgm:t>
        <a:bodyPr/>
        <a:lstStyle/>
        <a:p>
          <a:endParaRPr lang="en-US"/>
        </a:p>
      </dgm:t>
    </dgm:pt>
    <dgm:pt modelId="{3A91DD1D-077A-4EF2-A40F-AC429DAC9504}" type="pres">
      <dgm:prSet presAssocID="{70AA372E-35DE-41CE-B98E-E5CBC85AC928}" presName="desTx1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D65BBE-0319-48C9-B4F6-733BFCD00DFD}" type="pres">
      <dgm:prSet presAssocID="{70AA372E-35DE-41CE-B98E-E5CBC85AC928}" presName="postLine1" presStyleLbl="parChTrans1D1" presStyleIdx="3" presStyleCnt="36"/>
      <dgm:spPr/>
      <dgm:t>
        <a:bodyPr/>
        <a:lstStyle/>
        <a:p>
          <a:endParaRPr lang="en-US"/>
        </a:p>
      </dgm:t>
    </dgm:pt>
    <dgm:pt modelId="{BF1D6E41-9A29-45CB-85FE-E63856FEDA5E}" type="pres">
      <dgm:prSet presAssocID="{3DD76B31-249B-41B2-92F9-F76AE431DC65}" presName="Name11" presStyleLbl="parChTrans1D1" presStyleIdx="4" presStyleCnt="36"/>
      <dgm:spPr/>
      <dgm:t>
        <a:bodyPr/>
        <a:lstStyle/>
        <a:p>
          <a:endParaRPr lang="en-US"/>
        </a:p>
      </dgm:t>
    </dgm:pt>
    <dgm:pt modelId="{E9F5EA76-7DE7-4DC2-9758-1F1DEEC053A7}" type="pres">
      <dgm:prSet presAssocID="{3DD76B31-249B-41B2-92F9-F76AE431DC65}" presName="Name31" presStyleLbl="parChTrans1D1" presStyleIdx="5" presStyleCnt="36"/>
      <dgm:spPr/>
      <dgm:t>
        <a:bodyPr/>
        <a:lstStyle/>
        <a:p>
          <a:endParaRPr lang="en-US"/>
        </a:p>
      </dgm:t>
    </dgm:pt>
    <dgm:pt modelId="{3067F7EA-F18A-4212-80AE-134558E6501C}" type="pres">
      <dgm:prSet presAssocID="{4717D665-C617-4AEF-9D35-BEC807AE0A2A}" presName="txAndLines1" presStyleCnt="0"/>
      <dgm:spPr/>
      <dgm:t>
        <a:bodyPr/>
        <a:lstStyle/>
        <a:p>
          <a:endParaRPr lang="en-US"/>
        </a:p>
      </dgm:t>
    </dgm:pt>
    <dgm:pt modelId="{0A72B08C-653A-4C1E-935F-62C5338EAAB5}" type="pres">
      <dgm:prSet presAssocID="{4717D665-C617-4AEF-9D35-BEC807AE0A2A}" presName="anchor1" presStyleCnt="0"/>
      <dgm:spPr/>
      <dgm:t>
        <a:bodyPr/>
        <a:lstStyle/>
        <a:p>
          <a:endParaRPr lang="en-US"/>
        </a:p>
      </dgm:t>
    </dgm:pt>
    <dgm:pt modelId="{041588BD-E60C-430B-A31B-A2A55C65E2A5}" type="pres">
      <dgm:prSet presAssocID="{4717D665-C617-4AEF-9D35-BEC807AE0A2A}" presName="backup1" presStyleCnt="0"/>
      <dgm:spPr/>
      <dgm:t>
        <a:bodyPr/>
        <a:lstStyle/>
        <a:p>
          <a:endParaRPr lang="en-US"/>
        </a:p>
      </dgm:t>
    </dgm:pt>
    <dgm:pt modelId="{CC091107-5C40-40AC-893B-CDC6FBCD6CE5}" type="pres">
      <dgm:prSet presAssocID="{4717D665-C617-4AEF-9D35-BEC807AE0A2A}" presName="preLine1" presStyleLbl="parChTrans1D1" presStyleIdx="6" presStyleCnt="36"/>
      <dgm:spPr/>
      <dgm:t>
        <a:bodyPr/>
        <a:lstStyle/>
        <a:p>
          <a:endParaRPr lang="en-US"/>
        </a:p>
      </dgm:t>
    </dgm:pt>
    <dgm:pt modelId="{9282921A-2846-411B-A1CF-C950125EE730}" type="pres">
      <dgm:prSet presAssocID="{4717D665-C617-4AEF-9D35-BEC807AE0A2A}" presName="desTx1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9930D9-238F-4A41-A08B-8EEDEC0FD787}" type="pres">
      <dgm:prSet presAssocID="{4717D665-C617-4AEF-9D35-BEC807AE0A2A}" presName="postLine1" presStyleLbl="parChTrans1D1" presStyleIdx="7" presStyleCnt="36"/>
      <dgm:spPr/>
      <dgm:t>
        <a:bodyPr/>
        <a:lstStyle/>
        <a:p>
          <a:endParaRPr lang="en-US"/>
        </a:p>
      </dgm:t>
    </dgm:pt>
    <dgm:pt modelId="{20AB7F0C-5C04-431B-97BD-9ADFE156DF5F}" type="pres">
      <dgm:prSet presAssocID="{2DCE237A-8872-473D-A3B1-C14B03CC7130}" presName="Name11" presStyleLbl="parChTrans1D1" presStyleIdx="8" presStyleCnt="36"/>
      <dgm:spPr/>
      <dgm:t>
        <a:bodyPr/>
        <a:lstStyle/>
        <a:p>
          <a:endParaRPr lang="en-US"/>
        </a:p>
      </dgm:t>
    </dgm:pt>
    <dgm:pt modelId="{0F8592D0-CEFA-43FB-8E43-38235376B440}" type="pres">
      <dgm:prSet presAssocID="{2DCE237A-8872-473D-A3B1-C14B03CC7130}" presName="Name31" presStyleLbl="parChTrans1D1" presStyleIdx="9" presStyleCnt="36"/>
      <dgm:spPr/>
      <dgm:t>
        <a:bodyPr/>
        <a:lstStyle/>
        <a:p>
          <a:endParaRPr lang="en-US"/>
        </a:p>
      </dgm:t>
    </dgm:pt>
    <dgm:pt modelId="{DEE58676-3847-4368-A772-AE41A66DC630}" type="pres">
      <dgm:prSet presAssocID="{B5E3595F-B5C2-4B7E-BF7B-7052C8A45621}" presName="txAndLines1" presStyleCnt="0"/>
      <dgm:spPr/>
      <dgm:t>
        <a:bodyPr/>
        <a:lstStyle/>
        <a:p>
          <a:endParaRPr lang="en-US"/>
        </a:p>
      </dgm:t>
    </dgm:pt>
    <dgm:pt modelId="{6EDFBEF7-608E-4589-8DC7-52DFB55A0C9F}" type="pres">
      <dgm:prSet presAssocID="{B5E3595F-B5C2-4B7E-BF7B-7052C8A45621}" presName="anchor1" presStyleCnt="0"/>
      <dgm:spPr/>
      <dgm:t>
        <a:bodyPr/>
        <a:lstStyle/>
        <a:p>
          <a:endParaRPr lang="en-US"/>
        </a:p>
      </dgm:t>
    </dgm:pt>
    <dgm:pt modelId="{2FD960BA-828D-4301-ABD4-04BB019AF2FD}" type="pres">
      <dgm:prSet presAssocID="{B5E3595F-B5C2-4B7E-BF7B-7052C8A45621}" presName="backup1" presStyleCnt="0"/>
      <dgm:spPr/>
      <dgm:t>
        <a:bodyPr/>
        <a:lstStyle/>
        <a:p>
          <a:endParaRPr lang="en-US"/>
        </a:p>
      </dgm:t>
    </dgm:pt>
    <dgm:pt modelId="{9943DD35-B55B-45BB-9A7D-E2CFEB0A73C6}" type="pres">
      <dgm:prSet presAssocID="{B5E3595F-B5C2-4B7E-BF7B-7052C8A45621}" presName="preLine1" presStyleLbl="parChTrans1D1" presStyleIdx="10" presStyleCnt="36"/>
      <dgm:spPr/>
      <dgm:t>
        <a:bodyPr/>
        <a:lstStyle/>
        <a:p>
          <a:endParaRPr lang="en-US"/>
        </a:p>
      </dgm:t>
    </dgm:pt>
    <dgm:pt modelId="{43CC3D32-3694-4EB2-A1F2-4678376D057F}" type="pres">
      <dgm:prSet presAssocID="{B5E3595F-B5C2-4B7E-BF7B-7052C8A45621}" presName="desTx1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30E22C-D4B8-4AC3-9BD7-8C190310F765}" type="pres">
      <dgm:prSet presAssocID="{B5E3595F-B5C2-4B7E-BF7B-7052C8A45621}" presName="postLine1" presStyleLbl="parChTrans1D1" presStyleIdx="11" presStyleCnt="36"/>
      <dgm:spPr/>
      <dgm:t>
        <a:bodyPr/>
        <a:lstStyle/>
        <a:p>
          <a:endParaRPr lang="en-US"/>
        </a:p>
      </dgm:t>
    </dgm:pt>
    <dgm:pt modelId="{549DBCB4-EE68-451C-8A8D-45837ADFEDE4}" type="pres">
      <dgm:prSet presAssocID="{53220345-D3AA-4599-B9F0-5415A706871B}" presName="spPost1" presStyleCnt="0"/>
      <dgm:spPr/>
      <dgm:t>
        <a:bodyPr/>
        <a:lstStyle/>
        <a:p>
          <a:endParaRPr lang="en-US"/>
        </a:p>
      </dgm:t>
    </dgm:pt>
    <dgm:pt modelId="{49DBDF36-BB6D-4F04-834C-C282677EB2D0}" type="pres">
      <dgm:prSet presAssocID="{290647BF-21D3-4250-95AA-9FC43BAAAA29}" presName="parTx2" presStyleLbl="node1" presStyleIdx="1" presStyleCnt="4"/>
      <dgm:spPr/>
      <dgm:t>
        <a:bodyPr/>
        <a:lstStyle/>
        <a:p>
          <a:endParaRPr lang="en-US"/>
        </a:p>
      </dgm:t>
    </dgm:pt>
    <dgm:pt modelId="{A0D40F11-E660-4E9D-A80F-247B79B63709}" type="pres">
      <dgm:prSet presAssocID="{290647BF-21D3-4250-95AA-9FC43BAAAA29}" presName="spPre2" presStyleCnt="0"/>
      <dgm:spPr/>
      <dgm:t>
        <a:bodyPr/>
        <a:lstStyle/>
        <a:p>
          <a:endParaRPr lang="en-US"/>
        </a:p>
      </dgm:t>
    </dgm:pt>
    <dgm:pt modelId="{A7FD5EAA-7DE0-490B-86F1-5DB7EBF08C68}" type="pres">
      <dgm:prSet presAssocID="{290647BF-21D3-4250-95AA-9FC43BAAAA29}" presName="chLin2" presStyleCnt="0"/>
      <dgm:spPr/>
      <dgm:t>
        <a:bodyPr/>
        <a:lstStyle/>
        <a:p>
          <a:endParaRPr lang="en-US"/>
        </a:p>
      </dgm:t>
    </dgm:pt>
    <dgm:pt modelId="{873980E9-0367-45AB-B788-B22B1A2A6118}" type="pres">
      <dgm:prSet presAssocID="{A7491906-DDB0-4874-BAAB-6DF4D33B0735}" presName="Name45" presStyleLbl="parChTrans1D1" presStyleIdx="12" presStyleCnt="36"/>
      <dgm:spPr/>
      <dgm:t>
        <a:bodyPr/>
        <a:lstStyle/>
        <a:p>
          <a:endParaRPr lang="en-US"/>
        </a:p>
      </dgm:t>
    </dgm:pt>
    <dgm:pt modelId="{9EA68F5E-34D9-4239-955E-74DD2270C905}" type="pres">
      <dgm:prSet presAssocID="{A7491906-DDB0-4874-BAAB-6DF4D33B0735}" presName="Name65" presStyleLbl="parChTrans1D1" presStyleIdx="13" presStyleCnt="36"/>
      <dgm:spPr/>
      <dgm:t>
        <a:bodyPr/>
        <a:lstStyle/>
        <a:p>
          <a:endParaRPr lang="en-US"/>
        </a:p>
      </dgm:t>
    </dgm:pt>
    <dgm:pt modelId="{317B4A61-A7BF-418B-B646-8E0DEA0C0A7E}" type="pres">
      <dgm:prSet presAssocID="{164B69D1-8741-44BA-B7E8-13DA9CDF4638}" presName="txAndLines2" presStyleCnt="0"/>
      <dgm:spPr/>
      <dgm:t>
        <a:bodyPr/>
        <a:lstStyle/>
        <a:p>
          <a:endParaRPr lang="en-US"/>
        </a:p>
      </dgm:t>
    </dgm:pt>
    <dgm:pt modelId="{E700ADBF-AD37-47CC-A03D-B739A1E89D96}" type="pres">
      <dgm:prSet presAssocID="{164B69D1-8741-44BA-B7E8-13DA9CDF4638}" presName="anchor2" presStyleCnt="0"/>
      <dgm:spPr/>
      <dgm:t>
        <a:bodyPr/>
        <a:lstStyle/>
        <a:p>
          <a:endParaRPr lang="en-US"/>
        </a:p>
      </dgm:t>
    </dgm:pt>
    <dgm:pt modelId="{82A8A8FC-84DC-432E-90C7-629DBE0B8C03}" type="pres">
      <dgm:prSet presAssocID="{164B69D1-8741-44BA-B7E8-13DA9CDF4638}" presName="backup2" presStyleCnt="0"/>
      <dgm:spPr/>
      <dgm:t>
        <a:bodyPr/>
        <a:lstStyle/>
        <a:p>
          <a:endParaRPr lang="en-US"/>
        </a:p>
      </dgm:t>
    </dgm:pt>
    <dgm:pt modelId="{A5264259-E751-4330-991D-94AD37892C28}" type="pres">
      <dgm:prSet presAssocID="{164B69D1-8741-44BA-B7E8-13DA9CDF4638}" presName="preLine2" presStyleLbl="parChTrans1D1" presStyleIdx="14" presStyleCnt="36"/>
      <dgm:spPr/>
      <dgm:t>
        <a:bodyPr/>
        <a:lstStyle/>
        <a:p>
          <a:endParaRPr lang="en-US"/>
        </a:p>
      </dgm:t>
    </dgm:pt>
    <dgm:pt modelId="{115508E4-E107-4EAD-975B-448294346FB5}" type="pres">
      <dgm:prSet presAssocID="{164B69D1-8741-44BA-B7E8-13DA9CDF4638}" presName="desTx2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2F2000-B5FA-4445-9FAC-2B0B5A2A45A2}" type="pres">
      <dgm:prSet presAssocID="{164B69D1-8741-44BA-B7E8-13DA9CDF4638}" presName="postLine2" presStyleLbl="parChTrans1D1" presStyleIdx="15" presStyleCnt="36"/>
      <dgm:spPr/>
      <dgm:t>
        <a:bodyPr/>
        <a:lstStyle/>
        <a:p>
          <a:endParaRPr lang="en-US"/>
        </a:p>
      </dgm:t>
    </dgm:pt>
    <dgm:pt modelId="{1E2C579D-623B-4287-A5B6-344ABC144F2D}" type="pres">
      <dgm:prSet presAssocID="{1D47CC0B-78FD-4D3C-B2D6-0E528671C8A8}" presName="Name45" presStyleLbl="parChTrans1D1" presStyleIdx="16" presStyleCnt="36"/>
      <dgm:spPr/>
      <dgm:t>
        <a:bodyPr/>
        <a:lstStyle/>
        <a:p>
          <a:endParaRPr lang="en-US"/>
        </a:p>
      </dgm:t>
    </dgm:pt>
    <dgm:pt modelId="{C076A115-6AE4-44D5-93AF-9F8254C920F6}" type="pres">
      <dgm:prSet presAssocID="{1D47CC0B-78FD-4D3C-B2D6-0E528671C8A8}" presName="Name65" presStyleLbl="parChTrans1D1" presStyleIdx="17" presStyleCnt="36"/>
      <dgm:spPr/>
      <dgm:t>
        <a:bodyPr/>
        <a:lstStyle/>
        <a:p>
          <a:endParaRPr lang="en-US"/>
        </a:p>
      </dgm:t>
    </dgm:pt>
    <dgm:pt modelId="{0FAE698E-B140-47E7-9D2F-F448432EBB67}" type="pres">
      <dgm:prSet presAssocID="{EF7A1A68-7367-48E9-A455-0B559C8E72B6}" presName="txAndLines2" presStyleCnt="0"/>
      <dgm:spPr/>
      <dgm:t>
        <a:bodyPr/>
        <a:lstStyle/>
        <a:p>
          <a:endParaRPr lang="en-US"/>
        </a:p>
      </dgm:t>
    </dgm:pt>
    <dgm:pt modelId="{6CF7FB14-53D4-4583-B4E4-730942C390EC}" type="pres">
      <dgm:prSet presAssocID="{EF7A1A68-7367-48E9-A455-0B559C8E72B6}" presName="anchor2" presStyleCnt="0"/>
      <dgm:spPr/>
      <dgm:t>
        <a:bodyPr/>
        <a:lstStyle/>
        <a:p>
          <a:endParaRPr lang="en-US"/>
        </a:p>
      </dgm:t>
    </dgm:pt>
    <dgm:pt modelId="{F6B05CFE-D923-47EF-B68F-560669B056AD}" type="pres">
      <dgm:prSet presAssocID="{EF7A1A68-7367-48E9-A455-0B559C8E72B6}" presName="backup2" presStyleCnt="0"/>
      <dgm:spPr/>
      <dgm:t>
        <a:bodyPr/>
        <a:lstStyle/>
        <a:p>
          <a:endParaRPr lang="en-US"/>
        </a:p>
      </dgm:t>
    </dgm:pt>
    <dgm:pt modelId="{C06F54B4-961D-4FEF-8929-6D0FC81FCA83}" type="pres">
      <dgm:prSet presAssocID="{EF7A1A68-7367-48E9-A455-0B559C8E72B6}" presName="preLine2" presStyleLbl="parChTrans1D1" presStyleIdx="18" presStyleCnt="36"/>
      <dgm:spPr/>
      <dgm:t>
        <a:bodyPr/>
        <a:lstStyle/>
        <a:p>
          <a:endParaRPr lang="en-US"/>
        </a:p>
      </dgm:t>
    </dgm:pt>
    <dgm:pt modelId="{E3AF07E5-E848-437C-A3E0-68BA1AD8D4EC}" type="pres">
      <dgm:prSet presAssocID="{EF7A1A68-7367-48E9-A455-0B559C8E72B6}" presName="desTx2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AD1D32-0F01-4AEA-9FDE-3E283E1CB371}" type="pres">
      <dgm:prSet presAssocID="{EF7A1A68-7367-48E9-A455-0B559C8E72B6}" presName="postLine2" presStyleLbl="parChTrans1D1" presStyleIdx="19" presStyleCnt="36"/>
      <dgm:spPr/>
      <dgm:t>
        <a:bodyPr/>
        <a:lstStyle/>
        <a:p>
          <a:endParaRPr lang="en-US"/>
        </a:p>
      </dgm:t>
    </dgm:pt>
    <dgm:pt modelId="{7CF037D1-D448-43BA-BA92-B366E7E82915}" type="pres">
      <dgm:prSet presAssocID="{0F8330CE-D62D-4723-86D1-9128A0290709}" presName="Name45" presStyleLbl="parChTrans1D1" presStyleIdx="20" presStyleCnt="36"/>
      <dgm:spPr/>
      <dgm:t>
        <a:bodyPr/>
        <a:lstStyle/>
        <a:p>
          <a:endParaRPr lang="en-US"/>
        </a:p>
      </dgm:t>
    </dgm:pt>
    <dgm:pt modelId="{4E58D4A5-A163-4466-BA58-274171090086}" type="pres">
      <dgm:prSet presAssocID="{0F8330CE-D62D-4723-86D1-9128A0290709}" presName="Name65" presStyleLbl="parChTrans1D1" presStyleIdx="21" presStyleCnt="36"/>
      <dgm:spPr/>
      <dgm:t>
        <a:bodyPr/>
        <a:lstStyle/>
        <a:p>
          <a:endParaRPr lang="en-US"/>
        </a:p>
      </dgm:t>
    </dgm:pt>
    <dgm:pt modelId="{764255F5-CF45-45EC-9B3C-BAA61CCB1D54}" type="pres">
      <dgm:prSet presAssocID="{4578CF36-25CF-4837-A818-806ABD12CCA4}" presName="txAndLines2" presStyleCnt="0"/>
      <dgm:spPr/>
      <dgm:t>
        <a:bodyPr/>
        <a:lstStyle/>
        <a:p>
          <a:endParaRPr lang="en-US"/>
        </a:p>
      </dgm:t>
    </dgm:pt>
    <dgm:pt modelId="{E3104A79-E9C9-406F-B0A7-67DD92CA30B6}" type="pres">
      <dgm:prSet presAssocID="{4578CF36-25CF-4837-A818-806ABD12CCA4}" presName="anchor2" presStyleCnt="0"/>
      <dgm:spPr/>
      <dgm:t>
        <a:bodyPr/>
        <a:lstStyle/>
        <a:p>
          <a:endParaRPr lang="en-US"/>
        </a:p>
      </dgm:t>
    </dgm:pt>
    <dgm:pt modelId="{597D426D-678E-4DE2-8650-287CC24DED5D}" type="pres">
      <dgm:prSet presAssocID="{4578CF36-25CF-4837-A818-806ABD12CCA4}" presName="backup2" presStyleCnt="0"/>
      <dgm:spPr/>
      <dgm:t>
        <a:bodyPr/>
        <a:lstStyle/>
        <a:p>
          <a:endParaRPr lang="en-US"/>
        </a:p>
      </dgm:t>
    </dgm:pt>
    <dgm:pt modelId="{5D64C366-3569-4293-B07B-93B05CDAB8A3}" type="pres">
      <dgm:prSet presAssocID="{4578CF36-25CF-4837-A818-806ABD12CCA4}" presName="preLine2" presStyleLbl="parChTrans1D1" presStyleIdx="22" presStyleCnt="36"/>
      <dgm:spPr/>
      <dgm:t>
        <a:bodyPr/>
        <a:lstStyle/>
        <a:p>
          <a:endParaRPr lang="en-US"/>
        </a:p>
      </dgm:t>
    </dgm:pt>
    <dgm:pt modelId="{94177011-B64A-4364-80BB-87D09D6BA9AF}" type="pres">
      <dgm:prSet presAssocID="{4578CF36-25CF-4837-A818-806ABD12CCA4}" presName="desTx2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965A26-4090-4650-9684-0B21F3A03225}" type="pres">
      <dgm:prSet presAssocID="{4578CF36-25CF-4837-A818-806ABD12CCA4}" presName="postLine2" presStyleLbl="parChTrans1D1" presStyleIdx="23" presStyleCnt="36"/>
      <dgm:spPr/>
      <dgm:t>
        <a:bodyPr/>
        <a:lstStyle/>
        <a:p>
          <a:endParaRPr lang="en-US"/>
        </a:p>
      </dgm:t>
    </dgm:pt>
    <dgm:pt modelId="{8B0B06E1-0905-4832-BCB0-A11CFA1F4FC9}" type="pres">
      <dgm:prSet presAssocID="{290647BF-21D3-4250-95AA-9FC43BAAAA29}" presName="spPost2" presStyleCnt="0"/>
      <dgm:spPr/>
      <dgm:t>
        <a:bodyPr/>
        <a:lstStyle/>
        <a:p>
          <a:endParaRPr lang="en-US"/>
        </a:p>
      </dgm:t>
    </dgm:pt>
    <dgm:pt modelId="{16C16E49-BF78-4EB7-8CF8-FD8DD222C67A}" type="pres">
      <dgm:prSet presAssocID="{4C91C9F2-FED7-41C3-B3DB-ACDC0F2C2A58}" presName="parTx3" presStyleLbl="node1" presStyleIdx="2" presStyleCnt="4"/>
      <dgm:spPr/>
      <dgm:t>
        <a:bodyPr/>
        <a:lstStyle/>
        <a:p>
          <a:endParaRPr lang="en-US"/>
        </a:p>
      </dgm:t>
    </dgm:pt>
    <dgm:pt modelId="{566565BE-E144-45CB-8806-17D73A226AB1}" type="pres">
      <dgm:prSet presAssocID="{4C91C9F2-FED7-41C3-B3DB-ACDC0F2C2A58}" presName="spPre3" presStyleCnt="0"/>
      <dgm:spPr/>
      <dgm:t>
        <a:bodyPr/>
        <a:lstStyle/>
        <a:p>
          <a:endParaRPr lang="en-US"/>
        </a:p>
      </dgm:t>
    </dgm:pt>
    <dgm:pt modelId="{E301A152-486C-4640-AFB1-70AF2EDB5AFB}" type="pres">
      <dgm:prSet presAssocID="{4C91C9F2-FED7-41C3-B3DB-ACDC0F2C2A58}" presName="chLin3" presStyleCnt="0"/>
      <dgm:spPr/>
      <dgm:t>
        <a:bodyPr/>
        <a:lstStyle/>
        <a:p>
          <a:endParaRPr lang="en-US"/>
        </a:p>
      </dgm:t>
    </dgm:pt>
    <dgm:pt modelId="{08DA64C3-11E8-45A1-8F00-4C1FB5AC54A1}" type="pres">
      <dgm:prSet presAssocID="{F8E6FA7C-DDB2-4309-B397-16F99AB3D688}" presName="Name79" presStyleLbl="parChTrans1D1" presStyleIdx="24" presStyleCnt="36"/>
      <dgm:spPr/>
      <dgm:t>
        <a:bodyPr/>
        <a:lstStyle/>
        <a:p>
          <a:endParaRPr lang="en-US"/>
        </a:p>
      </dgm:t>
    </dgm:pt>
    <dgm:pt modelId="{70AFF536-9DBE-4DE2-AB43-410514D385D0}" type="pres">
      <dgm:prSet presAssocID="{F8E6FA7C-DDB2-4309-B397-16F99AB3D688}" presName="Name99" presStyleLbl="parChTrans1D1" presStyleIdx="25" presStyleCnt="36"/>
      <dgm:spPr/>
      <dgm:t>
        <a:bodyPr/>
        <a:lstStyle/>
        <a:p>
          <a:endParaRPr lang="en-US"/>
        </a:p>
      </dgm:t>
    </dgm:pt>
    <dgm:pt modelId="{57879AD0-F90B-431E-8B83-9ECF1B5770C7}" type="pres">
      <dgm:prSet presAssocID="{3C5D3EB7-6223-4806-B6DB-9FBBCC52AAD9}" presName="txAndLines3" presStyleCnt="0"/>
      <dgm:spPr/>
      <dgm:t>
        <a:bodyPr/>
        <a:lstStyle/>
        <a:p>
          <a:endParaRPr lang="en-US"/>
        </a:p>
      </dgm:t>
    </dgm:pt>
    <dgm:pt modelId="{89FDCB46-49DA-4305-885E-886069479251}" type="pres">
      <dgm:prSet presAssocID="{3C5D3EB7-6223-4806-B6DB-9FBBCC52AAD9}" presName="anchor3" presStyleCnt="0"/>
      <dgm:spPr/>
      <dgm:t>
        <a:bodyPr/>
        <a:lstStyle/>
        <a:p>
          <a:endParaRPr lang="en-US"/>
        </a:p>
      </dgm:t>
    </dgm:pt>
    <dgm:pt modelId="{84DBB346-A318-4B74-AC2B-1DA59E6F91BD}" type="pres">
      <dgm:prSet presAssocID="{3C5D3EB7-6223-4806-B6DB-9FBBCC52AAD9}" presName="backup3" presStyleCnt="0"/>
      <dgm:spPr/>
      <dgm:t>
        <a:bodyPr/>
        <a:lstStyle/>
        <a:p>
          <a:endParaRPr lang="en-US"/>
        </a:p>
      </dgm:t>
    </dgm:pt>
    <dgm:pt modelId="{E04BBF5C-0F8F-4DB3-AF2D-87AAB963819B}" type="pres">
      <dgm:prSet presAssocID="{3C5D3EB7-6223-4806-B6DB-9FBBCC52AAD9}" presName="preLine3" presStyleLbl="parChTrans1D1" presStyleIdx="26" presStyleCnt="36"/>
      <dgm:spPr/>
      <dgm:t>
        <a:bodyPr/>
        <a:lstStyle/>
        <a:p>
          <a:endParaRPr lang="en-US"/>
        </a:p>
      </dgm:t>
    </dgm:pt>
    <dgm:pt modelId="{DC890BE5-E047-450D-87D9-82CFB131E9FA}" type="pres">
      <dgm:prSet presAssocID="{3C5D3EB7-6223-4806-B6DB-9FBBCC52AAD9}" presName="desTx3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CD2038-280A-47A8-BC1A-20166140B306}" type="pres">
      <dgm:prSet presAssocID="{3C5D3EB7-6223-4806-B6DB-9FBBCC52AAD9}" presName="postLine3" presStyleLbl="parChTrans1D1" presStyleIdx="27" presStyleCnt="36"/>
      <dgm:spPr/>
      <dgm:t>
        <a:bodyPr/>
        <a:lstStyle/>
        <a:p>
          <a:endParaRPr lang="en-US"/>
        </a:p>
      </dgm:t>
    </dgm:pt>
    <dgm:pt modelId="{F09B0095-466D-4981-A3C7-E63ECB8FA06C}" type="pres">
      <dgm:prSet presAssocID="{DC151B0D-0FE5-44C6-954C-33C407D69BC4}" presName="Name79" presStyleLbl="parChTrans1D1" presStyleIdx="28" presStyleCnt="36"/>
      <dgm:spPr/>
      <dgm:t>
        <a:bodyPr/>
        <a:lstStyle/>
        <a:p>
          <a:endParaRPr lang="en-US"/>
        </a:p>
      </dgm:t>
    </dgm:pt>
    <dgm:pt modelId="{65EAF774-C15B-4716-B524-70ECDD4C5CB5}" type="pres">
      <dgm:prSet presAssocID="{DC151B0D-0FE5-44C6-954C-33C407D69BC4}" presName="Name99" presStyleLbl="parChTrans1D1" presStyleIdx="29" presStyleCnt="36"/>
      <dgm:spPr/>
      <dgm:t>
        <a:bodyPr/>
        <a:lstStyle/>
        <a:p>
          <a:endParaRPr lang="en-US"/>
        </a:p>
      </dgm:t>
    </dgm:pt>
    <dgm:pt modelId="{6D02109F-25FF-4171-A066-F2AE44FB3D83}" type="pres">
      <dgm:prSet presAssocID="{E40A9BF1-2128-46CF-8560-FD187A05DE04}" presName="txAndLines3" presStyleCnt="0"/>
      <dgm:spPr/>
      <dgm:t>
        <a:bodyPr/>
        <a:lstStyle/>
        <a:p>
          <a:endParaRPr lang="en-US"/>
        </a:p>
      </dgm:t>
    </dgm:pt>
    <dgm:pt modelId="{4877619C-AC0C-4391-AC46-F88A50E218E2}" type="pres">
      <dgm:prSet presAssocID="{E40A9BF1-2128-46CF-8560-FD187A05DE04}" presName="anchor3" presStyleCnt="0"/>
      <dgm:spPr/>
      <dgm:t>
        <a:bodyPr/>
        <a:lstStyle/>
        <a:p>
          <a:endParaRPr lang="en-US"/>
        </a:p>
      </dgm:t>
    </dgm:pt>
    <dgm:pt modelId="{3D99A3B9-5DD6-4078-B7AB-CFA65A4BB52E}" type="pres">
      <dgm:prSet presAssocID="{E40A9BF1-2128-46CF-8560-FD187A05DE04}" presName="backup3" presStyleCnt="0"/>
      <dgm:spPr/>
      <dgm:t>
        <a:bodyPr/>
        <a:lstStyle/>
        <a:p>
          <a:endParaRPr lang="en-US"/>
        </a:p>
      </dgm:t>
    </dgm:pt>
    <dgm:pt modelId="{31679C11-84BE-40E0-8351-A1F14B60B38F}" type="pres">
      <dgm:prSet presAssocID="{E40A9BF1-2128-46CF-8560-FD187A05DE04}" presName="preLine3" presStyleLbl="parChTrans1D1" presStyleIdx="30" presStyleCnt="36"/>
      <dgm:spPr/>
      <dgm:t>
        <a:bodyPr/>
        <a:lstStyle/>
        <a:p>
          <a:endParaRPr lang="en-US"/>
        </a:p>
      </dgm:t>
    </dgm:pt>
    <dgm:pt modelId="{42D68AA3-1327-4051-91DB-02CA03FC4ED6}" type="pres">
      <dgm:prSet presAssocID="{E40A9BF1-2128-46CF-8560-FD187A05DE04}" presName="desTx3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BA4497-B928-457A-B981-74E306AA571C}" type="pres">
      <dgm:prSet presAssocID="{E40A9BF1-2128-46CF-8560-FD187A05DE04}" presName="postLine3" presStyleLbl="parChTrans1D1" presStyleIdx="31" presStyleCnt="36"/>
      <dgm:spPr/>
      <dgm:t>
        <a:bodyPr/>
        <a:lstStyle/>
        <a:p>
          <a:endParaRPr lang="en-US"/>
        </a:p>
      </dgm:t>
    </dgm:pt>
    <dgm:pt modelId="{2C4D26D7-5090-44E1-B4B0-2580F656B1D0}" type="pres">
      <dgm:prSet presAssocID="{F4EBA1E3-5B48-4A1C-B589-97C13D3FAAB1}" presName="Name79" presStyleLbl="parChTrans1D1" presStyleIdx="32" presStyleCnt="36"/>
      <dgm:spPr/>
      <dgm:t>
        <a:bodyPr/>
        <a:lstStyle/>
        <a:p>
          <a:endParaRPr lang="en-US"/>
        </a:p>
      </dgm:t>
    </dgm:pt>
    <dgm:pt modelId="{C540EFE3-AD9E-4132-A966-46E74390F2C5}" type="pres">
      <dgm:prSet presAssocID="{F4EBA1E3-5B48-4A1C-B589-97C13D3FAAB1}" presName="Name99" presStyleLbl="parChTrans1D1" presStyleIdx="33" presStyleCnt="36"/>
      <dgm:spPr/>
      <dgm:t>
        <a:bodyPr/>
        <a:lstStyle/>
        <a:p>
          <a:endParaRPr lang="en-US"/>
        </a:p>
      </dgm:t>
    </dgm:pt>
    <dgm:pt modelId="{839D3860-8476-467C-ACE9-14C4D41E079A}" type="pres">
      <dgm:prSet presAssocID="{61335D04-8F99-4102-BBC8-58E2F7D5B665}" presName="txAndLines3" presStyleCnt="0"/>
      <dgm:spPr/>
      <dgm:t>
        <a:bodyPr/>
        <a:lstStyle/>
        <a:p>
          <a:endParaRPr lang="en-US"/>
        </a:p>
      </dgm:t>
    </dgm:pt>
    <dgm:pt modelId="{6335F24C-FCFF-4418-8C76-C5084AA71550}" type="pres">
      <dgm:prSet presAssocID="{61335D04-8F99-4102-BBC8-58E2F7D5B665}" presName="anchor3" presStyleCnt="0"/>
      <dgm:spPr/>
      <dgm:t>
        <a:bodyPr/>
        <a:lstStyle/>
        <a:p>
          <a:endParaRPr lang="en-US"/>
        </a:p>
      </dgm:t>
    </dgm:pt>
    <dgm:pt modelId="{6E0505CD-F3F4-4BB0-8C51-AC7E10C4C691}" type="pres">
      <dgm:prSet presAssocID="{61335D04-8F99-4102-BBC8-58E2F7D5B665}" presName="backup3" presStyleCnt="0"/>
      <dgm:spPr/>
      <dgm:t>
        <a:bodyPr/>
        <a:lstStyle/>
        <a:p>
          <a:endParaRPr lang="en-US"/>
        </a:p>
      </dgm:t>
    </dgm:pt>
    <dgm:pt modelId="{DCD390A2-C6F6-42E3-AA59-38A5ABA607DD}" type="pres">
      <dgm:prSet presAssocID="{61335D04-8F99-4102-BBC8-58E2F7D5B665}" presName="preLine3" presStyleLbl="parChTrans1D1" presStyleIdx="34" presStyleCnt="36"/>
      <dgm:spPr/>
      <dgm:t>
        <a:bodyPr/>
        <a:lstStyle/>
        <a:p>
          <a:endParaRPr lang="en-US"/>
        </a:p>
      </dgm:t>
    </dgm:pt>
    <dgm:pt modelId="{6E31CD6B-8BE1-42AC-91C4-29D91CFF8BEC}" type="pres">
      <dgm:prSet presAssocID="{61335D04-8F99-4102-BBC8-58E2F7D5B665}" presName="desTx3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36E4F6-5001-4355-80CB-533ADD7EF511}" type="pres">
      <dgm:prSet presAssocID="{61335D04-8F99-4102-BBC8-58E2F7D5B665}" presName="postLine3" presStyleLbl="parChTrans1D1" presStyleIdx="35" presStyleCnt="36"/>
      <dgm:spPr/>
      <dgm:t>
        <a:bodyPr/>
        <a:lstStyle/>
        <a:p>
          <a:endParaRPr lang="en-US"/>
        </a:p>
      </dgm:t>
    </dgm:pt>
    <dgm:pt modelId="{BE7DF8C6-01CA-4E86-8F4F-FFC2128BFEEE}" type="pres">
      <dgm:prSet presAssocID="{4C91C9F2-FED7-41C3-B3DB-ACDC0F2C2A58}" presName="spPost3" presStyleCnt="0"/>
      <dgm:spPr/>
      <dgm:t>
        <a:bodyPr/>
        <a:lstStyle/>
        <a:p>
          <a:endParaRPr lang="en-US"/>
        </a:p>
      </dgm:t>
    </dgm:pt>
    <dgm:pt modelId="{2A60C732-5245-4ADB-9B96-EDB2598381F9}" type="pres">
      <dgm:prSet presAssocID="{F5900DD3-C9E6-4D91-8A3F-85401C57A9A3}" presName="parTx4" presStyleLbl="node1" presStyleIdx="3" presStyleCnt="4"/>
      <dgm:spPr/>
      <dgm:t>
        <a:bodyPr/>
        <a:lstStyle/>
        <a:p>
          <a:endParaRPr lang="en-US"/>
        </a:p>
      </dgm:t>
    </dgm:pt>
  </dgm:ptLst>
  <dgm:cxnLst>
    <dgm:cxn modelId="{5DFE294C-3B30-4FB3-B6D7-2839E35F6DF8}" type="presOf" srcId="{4578CF36-25CF-4837-A818-806ABD12CCA4}" destId="{94177011-B64A-4364-80BB-87D09D6BA9AF}" srcOrd="0" destOrd="0" presId="urn:microsoft.com/office/officeart/2009/3/layout/SubStepProcess"/>
    <dgm:cxn modelId="{F5ED7599-2808-4C91-9465-60AE4997A281}" type="presOf" srcId="{164B69D1-8741-44BA-B7E8-13DA9CDF4638}" destId="{115508E4-E107-4EAD-975B-448294346FB5}" srcOrd="0" destOrd="0" presId="urn:microsoft.com/office/officeart/2009/3/layout/SubStepProcess"/>
    <dgm:cxn modelId="{A87151EA-D4BD-474B-B10D-F23C9DE2F9E9}" srcId="{290647BF-21D3-4250-95AA-9FC43BAAAA29}" destId="{EF7A1A68-7367-48E9-A455-0B559C8E72B6}" srcOrd="1" destOrd="0" parTransId="{1D47CC0B-78FD-4D3C-B2D6-0E528671C8A8}" sibTransId="{CAAEA415-5FE5-4039-9D26-F18C5DA10449}"/>
    <dgm:cxn modelId="{F17DF2E1-EB34-49CB-AA4B-C01570369E04}" type="presOf" srcId="{290647BF-21D3-4250-95AA-9FC43BAAAA29}" destId="{49DBDF36-BB6D-4F04-834C-C282677EB2D0}" srcOrd="0" destOrd="0" presId="urn:microsoft.com/office/officeart/2009/3/layout/SubStepProcess"/>
    <dgm:cxn modelId="{CD2EA9D9-6D70-42A3-95E2-E49B66A3067E}" srcId="{786EFB49-A8B8-4E0E-B1BC-52561FD918AD}" destId="{53220345-D3AA-4599-B9F0-5415A706871B}" srcOrd="0" destOrd="0" parTransId="{E4DEE028-9B8D-45DF-ACB9-D27C6A6F0D59}" sibTransId="{C3C18FF0-0BED-4714-8B5C-656BA2FB9B85}"/>
    <dgm:cxn modelId="{A2D82DA3-10E7-4070-A59C-64BD61941EA8}" srcId="{290647BF-21D3-4250-95AA-9FC43BAAAA29}" destId="{164B69D1-8741-44BA-B7E8-13DA9CDF4638}" srcOrd="0" destOrd="0" parTransId="{A7491906-DDB0-4874-BAAB-6DF4D33B0735}" sibTransId="{225D1C60-B5A3-47E7-B793-10E5313C7698}"/>
    <dgm:cxn modelId="{7DF6DF7A-37F8-4BD0-A0FF-9F36D2D799C2}" type="presOf" srcId="{786EFB49-A8B8-4E0E-B1BC-52561FD918AD}" destId="{6758A0C7-C1EE-4623-B637-65C760DD3C2C}" srcOrd="0" destOrd="0" presId="urn:microsoft.com/office/officeart/2009/3/layout/SubStepProcess"/>
    <dgm:cxn modelId="{D56876D7-2A1B-4302-81F8-E5F180238966}" srcId="{786EFB49-A8B8-4E0E-B1BC-52561FD918AD}" destId="{F5900DD3-C9E6-4D91-8A3F-85401C57A9A3}" srcOrd="3" destOrd="0" parTransId="{25EC1A32-370E-4A1B-814E-27900C94BA74}" sibTransId="{D31A640A-791B-4B75-9E25-B72C94234FB1}"/>
    <dgm:cxn modelId="{AECCA81C-FD55-4244-AE16-6B909DA74D10}" type="presOf" srcId="{B5E3595F-B5C2-4B7E-BF7B-7052C8A45621}" destId="{43CC3D32-3694-4EB2-A1F2-4678376D057F}" srcOrd="0" destOrd="0" presId="urn:microsoft.com/office/officeart/2009/3/layout/SubStepProcess"/>
    <dgm:cxn modelId="{225A4876-67ED-41E6-9E8B-F77EE25BDBD5}" type="presOf" srcId="{F5900DD3-C9E6-4D91-8A3F-85401C57A9A3}" destId="{2A60C732-5245-4ADB-9B96-EDB2598381F9}" srcOrd="0" destOrd="0" presId="urn:microsoft.com/office/officeart/2009/3/layout/SubStepProcess"/>
    <dgm:cxn modelId="{3B2A5A82-FB78-4E9A-844A-3FD675189942}" type="presOf" srcId="{53220345-D3AA-4599-B9F0-5415A706871B}" destId="{941A0433-8BF0-484A-8033-6DE74512A223}" srcOrd="0" destOrd="0" presId="urn:microsoft.com/office/officeart/2009/3/layout/SubStepProcess"/>
    <dgm:cxn modelId="{A22187B3-1B11-4EF8-9F93-2D7CFEBA631C}" type="presOf" srcId="{61335D04-8F99-4102-BBC8-58E2F7D5B665}" destId="{6E31CD6B-8BE1-42AC-91C4-29D91CFF8BEC}" srcOrd="0" destOrd="0" presId="urn:microsoft.com/office/officeart/2009/3/layout/SubStepProcess"/>
    <dgm:cxn modelId="{4697DF6B-70DA-4827-BE7E-113ADC25116D}" srcId="{786EFB49-A8B8-4E0E-B1BC-52561FD918AD}" destId="{290647BF-21D3-4250-95AA-9FC43BAAAA29}" srcOrd="1" destOrd="0" parTransId="{B58DC0A3-909B-483F-9BA6-ADFA896620F3}" sibTransId="{E62876D2-3C08-492C-8CA5-BAD442657BA2}"/>
    <dgm:cxn modelId="{47FBB06C-6EA5-41E3-97C6-E8CB4B41DCD0}" srcId="{786EFB49-A8B8-4E0E-B1BC-52561FD918AD}" destId="{4C91C9F2-FED7-41C3-B3DB-ACDC0F2C2A58}" srcOrd="2" destOrd="0" parTransId="{B443716B-7E9C-4D4B-8359-1F76BBB3D4AF}" sibTransId="{06158866-7D1E-4D88-9BA3-B3A5D611A0D4}"/>
    <dgm:cxn modelId="{A4E86E90-F4B6-4682-90A7-EA2D58990325}" srcId="{4C91C9F2-FED7-41C3-B3DB-ACDC0F2C2A58}" destId="{E40A9BF1-2128-46CF-8560-FD187A05DE04}" srcOrd="1" destOrd="0" parTransId="{DC151B0D-0FE5-44C6-954C-33C407D69BC4}" sibTransId="{2A8E49AF-6102-465C-B36E-059B5D44FF37}"/>
    <dgm:cxn modelId="{21B007F7-0245-40C1-AE23-7BA2DA5FD1D8}" srcId="{53220345-D3AA-4599-B9F0-5415A706871B}" destId="{4717D665-C617-4AEF-9D35-BEC807AE0A2A}" srcOrd="1" destOrd="0" parTransId="{3DD76B31-249B-41B2-92F9-F76AE431DC65}" sibTransId="{B98FE14F-37EA-4071-8043-A936457C0997}"/>
    <dgm:cxn modelId="{0162DA5E-0EA0-49FC-BFF3-929A292F7DAF}" srcId="{53220345-D3AA-4599-B9F0-5415A706871B}" destId="{B5E3595F-B5C2-4B7E-BF7B-7052C8A45621}" srcOrd="2" destOrd="0" parTransId="{2DCE237A-8872-473D-A3B1-C14B03CC7130}" sibTransId="{0A5F2BAE-BD1E-471A-B877-2D16A8C70B55}"/>
    <dgm:cxn modelId="{97820B93-2C9D-4CBB-901D-C960A3B7446A}" type="presOf" srcId="{E40A9BF1-2128-46CF-8560-FD187A05DE04}" destId="{42D68AA3-1327-4051-91DB-02CA03FC4ED6}" srcOrd="0" destOrd="0" presId="urn:microsoft.com/office/officeart/2009/3/layout/SubStepProcess"/>
    <dgm:cxn modelId="{CAD64250-B08E-43AE-A5E2-F1BE3CB9CA6E}" type="presOf" srcId="{4717D665-C617-4AEF-9D35-BEC807AE0A2A}" destId="{9282921A-2846-411B-A1CF-C950125EE730}" srcOrd="0" destOrd="0" presId="urn:microsoft.com/office/officeart/2009/3/layout/SubStepProcess"/>
    <dgm:cxn modelId="{C5649EF9-6F30-40F9-9C43-24EE4BF96170}" type="presOf" srcId="{EF7A1A68-7367-48E9-A455-0B559C8E72B6}" destId="{E3AF07E5-E848-437C-A3E0-68BA1AD8D4EC}" srcOrd="0" destOrd="0" presId="urn:microsoft.com/office/officeart/2009/3/layout/SubStepProcess"/>
    <dgm:cxn modelId="{95062FF8-6C28-4B39-8A43-225A3147644C}" type="presOf" srcId="{70AA372E-35DE-41CE-B98E-E5CBC85AC928}" destId="{3A91DD1D-077A-4EF2-A40F-AC429DAC9504}" srcOrd="0" destOrd="0" presId="urn:microsoft.com/office/officeart/2009/3/layout/SubStepProcess"/>
    <dgm:cxn modelId="{7FE7F15C-C151-4888-B3CA-72F8AEAABC99}" type="presOf" srcId="{4C91C9F2-FED7-41C3-B3DB-ACDC0F2C2A58}" destId="{16C16E49-BF78-4EB7-8CF8-FD8DD222C67A}" srcOrd="0" destOrd="0" presId="urn:microsoft.com/office/officeart/2009/3/layout/SubStepProcess"/>
    <dgm:cxn modelId="{1FDBC98E-56AD-42E5-BC56-E61CE9CE2E0A}" srcId="{290647BF-21D3-4250-95AA-9FC43BAAAA29}" destId="{4578CF36-25CF-4837-A818-806ABD12CCA4}" srcOrd="2" destOrd="0" parTransId="{0F8330CE-D62D-4723-86D1-9128A0290709}" sibTransId="{82BE2E71-9241-4987-8EC1-5C96CB387E0D}"/>
    <dgm:cxn modelId="{1CCAA92F-DCD0-47F6-9C39-CB68FE9DF94A}" srcId="{4C91C9F2-FED7-41C3-B3DB-ACDC0F2C2A58}" destId="{3C5D3EB7-6223-4806-B6DB-9FBBCC52AAD9}" srcOrd="0" destOrd="0" parTransId="{F8E6FA7C-DDB2-4309-B397-16F99AB3D688}" sibTransId="{4843EA5E-0BBC-4ED1-BA7A-A71B2325C45F}"/>
    <dgm:cxn modelId="{A9C32B25-2D01-4D33-92F7-1EC58A78A66F}" srcId="{4C91C9F2-FED7-41C3-B3DB-ACDC0F2C2A58}" destId="{61335D04-8F99-4102-BBC8-58E2F7D5B665}" srcOrd="2" destOrd="0" parTransId="{F4EBA1E3-5B48-4A1C-B589-97C13D3FAAB1}" sibTransId="{85BB9F29-AEB6-48D8-B8C5-6F525A51B058}"/>
    <dgm:cxn modelId="{7187634F-C37B-4022-8190-88A4AE708625}" srcId="{53220345-D3AA-4599-B9F0-5415A706871B}" destId="{70AA372E-35DE-41CE-B98E-E5CBC85AC928}" srcOrd="0" destOrd="0" parTransId="{FD0F8399-4555-4FEA-A3AE-EB137A94B804}" sibTransId="{B2063A74-2505-46F3-8D83-622878E6ECD2}"/>
    <dgm:cxn modelId="{5C8C46FC-9875-4C3D-8A42-BCCDEB872103}" type="presOf" srcId="{3C5D3EB7-6223-4806-B6DB-9FBBCC52AAD9}" destId="{DC890BE5-E047-450D-87D9-82CFB131E9FA}" srcOrd="0" destOrd="0" presId="urn:microsoft.com/office/officeart/2009/3/layout/SubStepProcess"/>
    <dgm:cxn modelId="{0B6731B9-2944-463F-8BEC-C748926D6B00}" type="presParOf" srcId="{6758A0C7-C1EE-4623-B637-65C760DD3C2C}" destId="{941A0433-8BF0-484A-8033-6DE74512A223}" srcOrd="0" destOrd="0" presId="urn:microsoft.com/office/officeart/2009/3/layout/SubStepProcess"/>
    <dgm:cxn modelId="{221DF142-1AF9-4D57-816A-B3F7DC63C2DF}" type="presParOf" srcId="{6758A0C7-C1EE-4623-B637-65C760DD3C2C}" destId="{1B26432C-5B92-429C-B8B4-00A6024B772F}" srcOrd="1" destOrd="0" presId="urn:microsoft.com/office/officeart/2009/3/layout/SubStepProcess"/>
    <dgm:cxn modelId="{E128B5B1-6567-4988-982E-E4DA05AD69C7}" type="presParOf" srcId="{6758A0C7-C1EE-4623-B637-65C760DD3C2C}" destId="{B42B2BA3-CD98-460E-9EA9-41FDA7D0C936}" srcOrd="2" destOrd="0" presId="urn:microsoft.com/office/officeart/2009/3/layout/SubStepProcess"/>
    <dgm:cxn modelId="{43C4F535-9255-4DB2-9B8A-CB324B19A8F4}" type="presParOf" srcId="{B42B2BA3-CD98-460E-9EA9-41FDA7D0C936}" destId="{2BEF5E1C-6BA4-49E8-848B-EE5FD298C06F}" srcOrd="0" destOrd="0" presId="urn:microsoft.com/office/officeart/2009/3/layout/SubStepProcess"/>
    <dgm:cxn modelId="{25079CDD-9BCF-4F6D-8A29-DC46253218D9}" type="presParOf" srcId="{B42B2BA3-CD98-460E-9EA9-41FDA7D0C936}" destId="{8E5AFDE8-45E3-4C7A-A194-AB61BE2703D8}" srcOrd="1" destOrd="0" presId="urn:microsoft.com/office/officeart/2009/3/layout/SubStepProcess"/>
    <dgm:cxn modelId="{CECE9B10-520C-4BFE-9204-9343F92383B1}" type="presParOf" srcId="{B42B2BA3-CD98-460E-9EA9-41FDA7D0C936}" destId="{5E1FC7F8-4346-4BC2-B273-3036AC296ABD}" srcOrd="2" destOrd="0" presId="urn:microsoft.com/office/officeart/2009/3/layout/SubStepProcess"/>
    <dgm:cxn modelId="{FAA7F9EF-BDD0-496F-B642-84CD29DD6432}" type="presParOf" srcId="{5E1FC7F8-4346-4BC2-B273-3036AC296ABD}" destId="{20F1B715-0576-439A-BA65-B160F62EADF1}" srcOrd="0" destOrd="0" presId="urn:microsoft.com/office/officeart/2009/3/layout/SubStepProcess"/>
    <dgm:cxn modelId="{89914438-CF2D-4394-A8FA-F2D817821B9E}" type="presParOf" srcId="{5E1FC7F8-4346-4BC2-B273-3036AC296ABD}" destId="{0E4DE692-76AD-4065-A63A-9BAC7AE9E5DC}" srcOrd="1" destOrd="0" presId="urn:microsoft.com/office/officeart/2009/3/layout/SubStepProcess"/>
    <dgm:cxn modelId="{D29B4C19-0535-446E-AA43-0153FBBC7111}" type="presParOf" srcId="{5E1FC7F8-4346-4BC2-B273-3036AC296ABD}" destId="{540362CA-27D8-4170-B42B-5E3DEDC9692B}" srcOrd="2" destOrd="0" presId="urn:microsoft.com/office/officeart/2009/3/layout/SubStepProcess"/>
    <dgm:cxn modelId="{FD14E82C-B5CE-4109-BE6B-5B7A6B598D5F}" type="presParOf" srcId="{5E1FC7F8-4346-4BC2-B273-3036AC296ABD}" destId="{3A91DD1D-077A-4EF2-A40F-AC429DAC9504}" srcOrd="3" destOrd="0" presId="urn:microsoft.com/office/officeart/2009/3/layout/SubStepProcess"/>
    <dgm:cxn modelId="{7B67FE7A-FF60-4053-ABC7-398BFA2D7C13}" type="presParOf" srcId="{5E1FC7F8-4346-4BC2-B273-3036AC296ABD}" destId="{A0D65BBE-0319-48C9-B4F6-733BFCD00DFD}" srcOrd="4" destOrd="0" presId="urn:microsoft.com/office/officeart/2009/3/layout/SubStepProcess"/>
    <dgm:cxn modelId="{27C869BE-DC64-4211-B674-62FD63CA074F}" type="presParOf" srcId="{B42B2BA3-CD98-460E-9EA9-41FDA7D0C936}" destId="{BF1D6E41-9A29-45CB-85FE-E63856FEDA5E}" srcOrd="3" destOrd="0" presId="urn:microsoft.com/office/officeart/2009/3/layout/SubStepProcess"/>
    <dgm:cxn modelId="{45C463F8-CADF-4DE9-A3AD-9544211D28E0}" type="presParOf" srcId="{B42B2BA3-CD98-460E-9EA9-41FDA7D0C936}" destId="{E9F5EA76-7DE7-4DC2-9758-1F1DEEC053A7}" srcOrd="4" destOrd="0" presId="urn:microsoft.com/office/officeart/2009/3/layout/SubStepProcess"/>
    <dgm:cxn modelId="{7DE6F08B-6B4E-49B2-973D-4D364E92AF29}" type="presParOf" srcId="{B42B2BA3-CD98-460E-9EA9-41FDA7D0C936}" destId="{3067F7EA-F18A-4212-80AE-134558E6501C}" srcOrd="5" destOrd="0" presId="urn:microsoft.com/office/officeart/2009/3/layout/SubStepProcess"/>
    <dgm:cxn modelId="{5D39CCEF-FF47-4715-877F-8113648F789B}" type="presParOf" srcId="{3067F7EA-F18A-4212-80AE-134558E6501C}" destId="{0A72B08C-653A-4C1E-935F-62C5338EAAB5}" srcOrd="0" destOrd="0" presId="urn:microsoft.com/office/officeart/2009/3/layout/SubStepProcess"/>
    <dgm:cxn modelId="{76788977-366F-4F0A-AF08-B56D5C5974E8}" type="presParOf" srcId="{3067F7EA-F18A-4212-80AE-134558E6501C}" destId="{041588BD-E60C-430B-A31B-A2A55C65E2A5}" srcOrd="1" destOrd="0" presId="urn:microsoft.com/office/officeart/2009/3/layout/SubStepProcess"/>
    <dgm:cxn modelId="{C50A589A-B429-42AD-A724-5D798684FD25}" type="presParOf" srcId="{3067F7EA-F18A-4212-80AE-134558E6501C}" destId="{CC091107-5C40-40AC-893B-CDC6FBCD6CE5}" srcOrd="2" destOrd="0" presId="urn:microsoft.com/office/officeart/2009/3/layout/SubStepProcess"/>
    <dgm:cxn modelId="{FEFCF2E2-5295-4E4D-A3E3-BED2505A16FF}" type="presParOf" srcId="{3067F7EA-F18A-4212-80AE-134558E6501C}" destId="{9282921A-2846-411B-A1CF-C950125EE730}" srcOrd="3" destOrd="0" presId="urn:microsoft.com/office/officeart/2009/3/layout/SubStepProcess"/>
    <dgm:cxn modelId="{EA34F2F2-6219-4484-A567-A521A6A837C8}" type="presParOf" srcId="{3067F7EA-F18A-4212-80AE-134558E6501C}" destId="{929930D9-238F-4A41-A08B-8EEDEC0FD787}" srcOrd="4" destOrd="0" presId="urn:microsoft.com/office/officeart/2009/3/layout/SubStepProcess"/>
    <dgm:cxn modelId="{DBF45578-20CC-40D2-B967-49AB0F3A0E7E}" type="presParOf" srcId="{B42B2BA3-CD98-460E-9EA9-41FDA7D0C936}" destId="{20AB7F0C-5C04-431B-97BD-9ADFE156DF5F}" srcOrd="6" destOrd="0" presId="urn:microsoft.com/office/officeart/2009/3/layout/SubStepProcess"/>
    <dgm:cxn modelId="{462C6E89-AA2B-462F-B460-9FC2A1038B89}" type="presParOf" srcId="{B42B2BA3-CD98-460E-9EA9-41FDA7D0C936}" destId="{0F8592D0-CEFA-43FB-8E43-38235376B440}" srcOrd="7" destOrd="0" presId="urn:microsoft.com/office/officeart/2009/3/layout/SubStepProcess"/>
    <dgm:cxn modelId="{AF2894A4-56FE-4545-BD33-FF13E6DBA349}" type="presParOf" srcId="{B42B2BA3-CD98-460E-9EA9-41FDA7D0C936}" destId="{DEE58676-3847-4368-A772-AE41A66DC630}" srcOrd="8" destOrd="0" presId="urn:microsoft.com/office/officeart/2009/3/layout/SubStepProcess"/>
    <dgm:cxn modelId="{F70D7D2E-F3F5-4FA9-B72C-5DDA72CCBDBD}" type="presParOf" srcId="{DEE58676-3847-4368-A772-AE41A66DC630}" destId="{6EDFBEF7-608E-4589-8DC7-52DFB55A0C9F}" srcOrd="0" destOrd="0" presId="urn:microsoft.com/office/officeart/2009/3/layout/SubStepProcess"/>
    <dgm:cxn modelId="{DBA1A044-B971-4E25-A375-36AD3A892FE3}" type="presParOf" srcId="{DEE58676-3847-4368-A772-AE41A66DC630}" destId="{2FD960BA-828D-4301-ABD4-04BB019AF2FD}" srcOrd="1" destOrd="0" presId="urn:microsoft.com/office/officeart/2009/3/layout/SubStepProcess"/>
    <dgm:cxn modelId="{460342EC-1837-4B12-9A28-647BF988FA7B}" type="presParOf" srcId="{DEE58676-3847-4368-A772-AE41A66DC630}" destId="{9943DD35-B55B-45BB-9A7D-E2CFEB0A73C6}" srcOrd="2" destOrd="0" presId="urn:microsoft.com/office/officeart/2009/3/layout/SubStepProcess"/>
    <dgm:cxn modelId="{D52765A2-F9C2-4D4E-86DF-11AECA737A16}" type="presParOf" srcId="{DEE58676-3847-4368-A772-AE41A66DC630}" destId="{43CC3D32-3694-4EB2-A1F2-4678376D057F}" srcOrd="3" destOrd="0" presId="urn:microsoft.com/office/officeart/2009/3/layout/SubStepProcess"/>
    <dgm:cxn modelId="{3CF2437B-1991-4E34-AEC4-EB0F249CACD4}" type="presParOf" srcId="{DEE58676-3847-4368-A772-AE41A66DC630}" destId="{BD30E22C-D4B8-4AC3-9BD7-8C190310F765}" srcOrd="4" destOrd="0" presId="urn:microsoft.com/office/officeart/2009/3/layout/SubStepProcess"/>
    <dgm:cxn modelId="{BF6CDE7C-3E06-4C7A-9785-8563C184EBC7}" type="presParOf" srcId="{6758A0C7-C1EE-4623-B637-65C760DD3C2C}" destId="{549DBCB4-EE68-451C-8A8D-45837ADFEDE4}" srcOrd="3" destOrd="0" presId="urn:microsoft.com/office/officeart/2009/3/layout/SubStepProcess"/>
    <dgm:cxn modelId="{8A614078-5530-4B35-9249-08FA2229A4E2}" type="presParOf" srcId="{6758A0C7-C1EE-4623-B637-65C760DD3C2C}" destId="{49DBDF36-BB6D-4F04-834C-C282677EB2D0}" srcOrd="4" destOrd="0" presId="urn:microsoft.com/office/officeart/2009/3/layout/SubStepProcess"/>
    <dgm:cxn modelId="{979D967A-D6B2-4CDA-942F-A375192F3FD8}" type="presParOf" srcId="{6758A0C7-C1EE-4623-B637-65C760DD3C2C}" destId="{A0D40F11-E660-4E9D-A80F-247B79B63709}" srcOrd="5" destOrd="0" presId="urn:microsoft.com/office/officeart/2009/3/layout/SubStepProcess"/>
    <dgm:cxn modelId="{92C43376-C3DB-4B81-8AAD-C228688886C1}" type="presParOf" srcId="{6758A0C7-C1EE-4623-B637-65C760DD3C2C}" destId="{A7FD5EAA-7DE0-490B-86F1-5DB7EBF08C68}" srcOrd="6" destOrd="0" presId="urn:microsoft.com/office/officeart/2009/3/layout/SubStepProcess"/>
    <dgm:cxn modelId="{69C05B3C-3DEB-4194-8686-422D4FE52723}" type="presParOf" srcId="{A7FD5EAA-7DE0-490B-86F1-5DB7EBF08C68}" destId="{873980E9-0367-45AB-B788-B22B1A2A6118}" srcOrd="0" destOrd="0" presId="urn:microsoft.com/office/officeart/2009/3/layout/SubStepProcess"/>
    <dgm:cxn modelId="{FC976040-BDF7-4B4C-B15F-12A0148E2765}" type="presParOf" srcId="{A7FD5EAA-7DE0-490B-86F1-5DB7EBF08C68}" destId="{9EA68F5E-34D9-4239-955E-74DD2270C905}" srcOrd="1" destOrd="0" presId="urn:microsoft.com/office/officeart/2009/3/layout/SubStepProcess"/>
    <dgm:cxn modelId="{5883C56A-F2DB-44E7-9547-CE2980FBC9B7}" type="presParOf" srcId="{A7FD5EAA-7DE0-490B-86F1-5DB7EBF08C68}" destId="{317B4A61-A7BF-418B-B646-8E0DEA0C0A7E}" srcOrd="2" destOrd="0" presId="urn:microsoft.com/office/officeart/2009/3/layout/SubStepProcess"/>
    <dgm:cxn modelId="{C334E136-836B-4764-AD8A-C0A7C24364B4}" type="presParOf" srcId="{317B4A61-A7BF-418B-B646-8E0DEA0C0A7E}" destId="{E700ADBF-AD37-47CC-A03D-B739A1E89D96}" srcOrd="0" destOrd="0" presId="urn:microsoft.com/office/officeart/2009/3/layout/SubStepProcess"/>
    <dgm:cxn modelId="{6DBB7D0A-7C73-4B80-812F-E7BCC909EC6C}" type="presParOf" srcId="{317B4A61-A7BF-418B-B646-8E0DEA0C0A7E}" destId="{82A8A8FC-84DC-432E-90C7-629DBE0B8C03}" srcOrd="1" destOrd="0" presId="urn:microsoft.com/office/officeart/2009/3/layout/SubStepProcess"/>
    <dgm:cxn modelId="{5706ED57-CF61-4DAA-851F-E7E7B406F881}" type="presParOf" srcId="{317B4A61-A7BF-418B-B646-8E0DEA0C0A7E}" destId="{A5264259-E751-4330-991D-94AD37892C28}" srcOrd="2" destOrd="0" presId="urn:microsoft.com/office/officeart/2009/3/layout/SubStepProcess"/>
    <dgm:cxn modelId="{B2D45FAB-F405-441F-885D-F92A14F3060F}" type="presParOf" srcId="{317B4A61-A7BF-418B-B646-8E0DEA0C0A7E}" destId="{115508E4-E107-4EAD-975B-448294346FB5}" srcOrd="3" destOrd="0" presId="urn:microsoft.com/office/officeart/2009/3/layout/SubStepProcess"/>
    <dgm:cxn modelId="{E0C781F7-A82C-4223-8D55-0221A3432C95}" type="presParOf" srcId="{317B4A61-A7BF-418B-B646-8E0DEA0C0A7E}" destId="{1D2F2000-B5FA-4445-9FAC-2B0B5A2A45A2}" srcOrd="4" destOrd="0" presId="urn:microsoft.com/office/officeart/2009/3/layout/SubStepProcess"/>
    <dgm:cxn modelId="{C0A3F990-AD5F-4856-AD82-3B05652C22F6}" type="presParOf" srcId="{A7FD5EAA-7DE0-490B-86F1-5DB7EBF08C68}" destId="{1E2C579D-623B-4287-A5B6-344ABC144F2D}" srcOrd="3" destOrd="0" presId="urn:microsoft.com/office/officeart/2009/3/layout/SubStepProcess"/>
    <dgm:cxn modelId="{F430384C-9FB6-4107-AC4B-ABD98CDEFB3B}" type="presParOf" srcId="{A7FD5EAA-7DE0-490B-86F1-5DB7EBF08C68}" destId="{C076A115-6AE4-44D5-93AF-9F8254C920F6}" srcOrd="4" destOrd="0" presId="urn:microsoft.com/office/officeart/2009/3/layout/SubStepProcess"/>
    <dgm:cxn modelId="{5E4253EB-81FB-4975-8F13-D0BDCAF86AEE}" type="presParOf" srcId="{A7FD5EAA-7DE0-490B-86F1-5DB7EBF08C68}" destId="{0FAE698E-B140-47E7-9D2F-F448432EBB67}" srcOrd="5" destOrd="0" presId="urn:microsoft.com/office/officeart/2009/3/layout/SubStepProcess"/>
    <dgm:cxn modelId="{B9658ECE-1E5C-4E37-89AA-B2AF6B9A9A39}" type="presParOf" srcId="{0FAE698E-B140-47E7-9D2F-F448432EBB67}" destId="{6CF7FB14-53D4-4583-B4E4-730942C390EC}" srcOrd="0" destOrd="0" presId="urn:microsoft.com/office/officeart/2009/3/layout/SubStepProcess"/>
    <dgm:cxn modelId="{2147043A-5FEA-4E23-A4F6-F3ECA2F7F4E5}" type="presParOf" srcId="{0FAE698E-B140-47E7-9D2F-F448432EBB67}" destId="{F6B05CFE-D923-47EF-B68F-560669B056AD}" srcOrd="1" destOrd="0" presId="urn:microsoft.com/office/officeart/2009/3/layout/SubStepProcess"/>
    <dgm:cxn modelId="{3467C2FB-5E91-4F10-A018-462EBDBA41AA}" type="presParOf" srcId="{0FAE698E-B140-47E7-9D2F-F448432EBB67}" destId="{C06F54B4-961D-4FEF-8929-6D0FC81FCA83}" srcOrd="2" destOrd="0" presId="urn:microsoft.com/office/officeart/2009/3/layout/SubStepProcess"/>
    <dgm:cxn modelId="{67FD4792-9AAD-4465-AFF1-4F625F6B61D2}" type="presParOf" srcId="{0FAE698E-B140-47E7-9D2F-F448432EBB67}" destId="{E3AF07E5-E848-437C-A3E0-68BA1AD8D4EC}" srcOrd="3" destOrd="0" presId="urn:microsoft.com/office/officeart/2009/3/layout/SubStepProcess"/>
    <dgm:cxn modelId="{6BEC092D-3E22-4D55-8996-5C0882BDC9ED}" type="presParOf" srcId="{0FAE698E-B140-47E7-9D2F-F448432EBB67}" destId="{BBAD1D32-0F01-4AEA-9FDE-3E283E1CB371}" srcOrd="4" destOrd="0" presId="urn:microsoft.com/office/officeart/2009/3/layout/SubStepProcess"/>
    <dgm:cxn modelId="{DE2A92EA-127B-455A-86A3-7B64ED453668}" type="presParOf" srcId="{A7FD5EAA-7DE0-490B-86F1-5DB7EBF08C68}" destId="{7CF037D1-D448-43BA-BA92-B366E7E82915}" srcOrd="6" destOrd="0" presId="urn:microsoft.com/office/officeart/2009/3/layout/SubStepProcess"/>
    <dgm:cxn modelId="{98A143CF-B6AA-4510-BD3E-0F8B8670B13F}" type="presParOf" srcId="{A7FD5EAA-7DE0-490B-86F1-5DB7EBF08C68}" destId="{4E58D4A5-A163-4466-BA58-274171090086}" srcOrd="7" destOrd="0" presId="urn:microsoft.com/office/officeart/2009/3/layout/SubStepProcess"/>
    <dgm:cxn modelId="{962F884B-0F0E-40F3-9E1E-0DBB28D0F758}" type="presParOf" srcId="{A7FD5EAA-7DE0-490B-86F1-5DB7EBF08C68}" destId="{764255F5-CF45-45EC-9B3C-BAA61CCB1D54}" srcOrd="8" destOrd="0" presId="urn:microsoft.com/office/officeart/2009/3/layout/SubStepProcess"/>
    <dgm:cxn modelId="{DEBE143D-918E-44AC-B42A-424945AB65EF}" type="presParOf" srcId="{764255F5-CF45-45EC-9B3C-BAA61CCB1D54}" destId="{E3104A79-E9C9-406F-B0A7-67DD92CA30B6}" srcOrd="0" destOrd="0" presId="urn:microsoft.com/office/officeart/2009/3/layout/SubStepProcess"/>
    <dgm:cxn modelId="{05A272C1-3F4F-4E6D-8730-E0F1873903BC}" type="presParOf" srcId="{764255F5-CF45-45EC-9B3C-BAA61CCB1D54}" destId="{597D426D-678E-4DE2-8650-287CC24DED5D}" srcOrd="1" destOrd="0" presId="urn:microsoft.com/office/officeart/2009/3/layout/SubStepProcess"/>
    <dgm:cxn modelId="{781F2086-A1B8-4069-B933-C96BD49CF602}" type="presParOf" srcId="{764255F5-CF45-45EC-9B3C-BAA61CCB1D54}" destId="{5D64C366-3569-4293-B07B-93B05CDAB8A3}" srcOrd="2" destOrd="0" presId="urn:microsoft.com/office/officeart/2009/3/layout/SubStepProcess"/>
    <dgm:cxn modelId="{A38D9F2D-A4DC-4326-86D3-512B4EED9FD6}" type="presParOf" srcId="{764255F5-CF45-45EC-9B3C-BAA61CCB1D54}" destId="{94177011-B64A-4364-80BB-87D09D6BA9AF}" srcOrd="3" destOrd="0" presId="urn:microsoft.com/office/officeart/2009/3/layout/SubStepProcess"/>
    <dgm:cxn modelId="{5458CC78-17BC-491F-A699-37C4F9DFECC6}" type="presParOf" srcId="{764255F5-CF45-45EC-9B3C-BAA61CCB1D54}" destId="{01965A26-4090-4650-9684-0B21F3A03225}" srcOrd="4" destOrd="0" presId="urn:microsoft.com/office/officeart/2009/3/layout/SubStepProcess"/>
    <dgm:cxn modelId="{60BB1B2A-EF39-4879-90E8-8B6765855415}" type="presParOf" srcId="{6758A0C7-C1EE-4623-B637-65C760DD3C2C}" destId="{8B0B06E1-0905-4832-BCB0-A11CFA1F4FC9}" srcOrd="7" destOrd="0" presId="urn:microsoft.com/office/officeart/2009/3/layout/SubStepProcess"/>
    <dgm:cxn modelId="{1B556D3F-165D-489A-A697-2E96C067971B}" type="presParOf" srcId="{6758A0C7-C1EE-4623-B637-65C760DD3C2C}" destId="{16C16E49-BF78-4EB7-8CF8-FD8DD222C67A}" srcOrd="8" destOrd="0" presId="urn:microsoft.com/office/officeart/2009/3/layout/SubStepProcess"/>
    <dgm:cxn modelId="{4196A15C-2F58-4998-B6CA-9B71A00C79EE}" type="presParOf" srcId="{6758A0C7-C1EE-4623-B637-65C760DD3C2C}" destId="{566565BE-E144-45CB-8806-17D73A226AB1}" srcOrd="9" destOrd="0" presId="urn:microsoft.com/office/officeart/2009/3/layout/SubStepProcess"/>
    <dgm:cxn modelId="{7A61C8D8-00F1-4EDD-86B7-8034CDD9FA99}" type="presParOf" srcId="{6758A0C7-C1EE-4623-B637-65C760DD3C2C}" destId="{E301A152-486C-4640-AFB1-70AF2EDB5AFB}" srcOrd="10" destOrd="0" presId="urn:microsoft.com/office/officeart/2009/3/layout/SubStepProcess"/>
    <dgm:cxn modelId="{2DC27246-662D-4535-BD66-11C08A4F46E8}" type="presParOf" srcId="{E301A152-486C-4640-AFB1-70AF2EDB5AFB}" destId="{08DA64C3-11E8-45A1-8F00-4C1FB5AC54A1}" srcOrd="0" destOrd="0" presId="urn:microsoft.com/office/officeart/2009/3/layout/SubStepProcess"/>
    <dgm:cxn modelId="{713F64AB-3372-49BB-90F0-D7D2869B0856}" type="presParOf" srcId="{E301A152-486C-4640-AFB1-70AF2EDB5AFB}" destId="{70AFF536-9DBE-4DE2-AB43-410514D385D0}" srcOrd="1" destOrd="0" presId="urn:microsoft.com/office/officeart/2009/3/layout/SubStepProcess"/>
    <dgm:cxn modelId="{CCB6DDDC-1339-4576-906E-6E89F1C796DD}" type="presParOf" srcId="{E301A152-486C-4640-AFB1-70AF2EDB5AFB}" destId="{57879AD0-F90B-431E-8B83-9ECF1B5770C7}" srcOrd="2" destOrd="0" presId="urn:microsoft.com/office/officeart/2009/3/layout/SubStepProcess"/>
    <dgm:cxn modelId="{DB48E41E-CD0E-4CAB-8941-577835EB03A6}" type="presParOf" srcId="{57879AD0-F90B-431E-8B83-9ECF1B5770C7}" destId="{89FDCB46-49DA-4305-885E-886069479251}" srcOrd="0" destOrd="0" presId="urn:microsoft.com/office/officeart/2009/3/layout/SubStepProcess"/>
    <dgm:cxn modelId="{22B0EA83-DD47-4D37-ABBB-EEC5DF06332D}" type="presParOf" srcId="{57879AD0-F90B-431E-8B83-9ECF1B5770C7}" destId="{84DBB346-A318-4B74-AC2B-1DA59E6F91BD}" srcOrd="1" destOrd="0" presId="urn:microsoft.com/office/officeart/2009/3/layout/SubStepProcess"/>
    <dgm:cxn modelId="{6F8CBB36-BAD0-40AE-A4E4-7ECA972C12DD}" type="presParOf" srcId="{57879AD0-F90B-431E-8B83-9ECF1B5770C7}" destId="{E04BBF5C-0F8F-4DB3-AF2D-87AAB963819B}" srcOrd="2" destOrd="0" presId="urn:microsoft.com/office/officeart/2009/3/layout/SubStepProcess"/>
    <dgm:cxn modelId="{CEEF37CE-0334-4A8B-A07E-A888060F59DE}" type="presParOf" srcId="{57879AD0-F90B-431E-8B83-9ECF1B5770C7}" destId="{DC890BE5-E047-450D-87D9-82CFB131E9FA}" srcOrd="3" destOrd="0" presId="urn:microsoft.com/office/officeart/2009/3/layout/SubStepProcess"/>
    <dgm:cxn modelId="{7097CF81-F0DA-41A5-86FA-1146CD54B014}" type="presParOf" srcId="{57879AD0-F90B-431E-8B83-9ECF1B5770C7}" destId="{85CD2038-280A-47A8-BC1A-20166140B306}" srcOrd="4" destOrd="0" presId="urn:microsoft.com/office/officeart/2009/3/layout/SubStepProcess"/>
    <dgm:cxn modelId="{B0C5BC2D-DEB0-44CE-B003-DA3C5C32B2C1}" type="presParOf" srcId="{E301A152-486C-4640-AFB1-70AF2EDB5AFB}" destId="{F09B0095-466D-4981-A3C7-E63ECB8FA06C}" srcOrd="3" destOrd="0" presId="urn:microsoft.com/office/officeart/2009/3/layout/SubStepProcess"/>
    <dgm:cxn modelId="{CB25D026-69CA-4C01-9457-A25911C49207}" type="presParOf" srcId="{E301A152-486C-4640-AFB1-70AF2EDB5AFB}" destId="{65EAF774-C15B-4716-B524-70ECDD4C5CB5}" srcOrd="4" destOrd="0" presId="urn:microsoft.com/office/officeart/2009/3/layout/SubStepProcess"/>
    <dgm:cxn modelId="{FC4986DB-7C87-4E11-9C08-CF53B24B6B1B}" type="presParOf" srcId="{E301A152-486C-4640-AFB1-70AF2EDB5AFB}" destId="{6D02109F-25FF-4171-A066-F2AE44FB3D83}" srcOrd="5" destOrd="0" presId="urn:microsoft.com/office/officeart/2009/3/layout/SubStepProcess"/>
    <dgm:cxn modelId="{DBBE7F36-F4FC-45A1-B3E4-1211444B039E}" type="presParOf" srcId="{6D02109F-25FF-4171-A066-F2AE44FB3D83}" destId="{4877619C-AC0C-4391-AC46-F88A50E218E2}" srcOrd="0" destOrd="0" presId="urn:microsoft.com/office/officeart/2009/3/layout/SubStepProcess"/>
    <dgm:cxn modelId="{5D9992B0-107A-4547-A2E3-DEA73A7350A5}" type="presParOf" srcId="{6D02109F-25FF-4171-A066-F2AE44FB3D83}" destId="{3D99A3B9-5DD6-4078-B7AB-CFA65A4BB52E}" srcOrd="1" destOrd="0" presId="urn:microsoft.com/office/officeart/2009/3/layout/SubStepProcess"/>
    <dgm:cxn modelId="{8018914A-32AB-4F51-A517-2AAE67CCF8E3}" type="presParOf" srcId="{6D02109F-25FF-4171-A066-F2AE44FB3D83}" destId="{31679C11-84BE-40E0-8351-A1F14B60B38F}" srcOrd="2" destOrd="0" presId="urn:microsoft.com/office/officeart/2009/3/layout/SubStepProcess"/>
    <dgm:cxn modelId="{114F87C4-F55E-4FB4-ADA7-D3B48509578C}" type="presParOf" srcId="{6D02109F-25FF-4171-A066-F2AE44FB3D83}" destId="{42D68AA3-1327-4051-91DB-02CA03FC4ED6}" srcOrd="3" destOrd="0" presId="urn:microsoft.com/office/officeart/2009/3/layout/SubStepProcess"/>
    <dgm:cxn modelId="{FD9FC7C8-EC99-4505-ADA6-EFC4BDFC0E50}" type="presParOf" srcId="{6D02109F-25FF-4171-A066-F2AE44FB3D83}" destId="{FBBA4497-B928-457A-B981-74E306AA571C}" srcOrd="4" destOrd="0" presId="urn:microsoft.com/office/officeart/2009/3/layout/SubStepProcess"/>
    <dgm:cxn modelId="{9CFCAA0E-B026-43D5-938A-EE463B109832}" type="presParOf" srcId="{E301A152-486C-4640-AFB1-70AF2EDB5AFB}" destId="{2C4D26D7-5090-44E1-B4B0-2580F656B1D0}" srcOrd="6" destOrd="0" presId="urn:microsoft.com/office/officeart/2009/3/layout/SubStepProcess"/>
    <dgm:cxn modelId="{679DB4CE-D9E9-474D-A417-340D4FC65B57}" type="presParOf" srcId="{E301A152-486C-4640-AFB1-70AF2EDB5AFB}" destId="{C540EFE3-AD9E-4132-A966-46E74390F2C5}" srcOrd="7" destOrd="0" presId="urn:microsoft.com/office/officeart/2009/3/layout/SubStepProcess"/>
    <dgm:cxn modelId="{99705452-C77F-471F-A1DD-C7C66CD5D63A}" type="presParOf" srcId="{E301A152-486C-4640-AFB1-70AF2EDB5AFB}" destId="{839D3860-8476-467C-ACE9-14C4D41E079A}" srcOrd="8" destOrd="0" presId="urn:microsoft.com/office/officeart/2009/3/layout/SubStepProcess"/>
    <dgm:cxn modelId="{E75A913D-B5A1-40E9-852B-8E8695D7F84D}" type="presParOf" srcId="{839D3860-8476-467C-ACE9-14C4D41E079A}" destId="{6335F24C-FCFF-4418-8C76-C5084AA71550}" srcOrd="0" destOrd="0" presId="urn:microsoft.com/office/officeart/2009/3/layout/SubStepProcess"/>
    <dgm:cxn modelId="{389CEF4B-7F1F-4B65-9FA8-3A7488EB470A}" type="presParOf" srcId="{839D3860-8476-467C-ACE9-14C4D41E079A}" destId="{6E0505CD-F3F4-4BB0-8C51-AC7E10C4C691}" srcOrd="1" destOrd="0" presId="urn:microsoft.com/office/officeart/2009/3/layout/SubStepProcess"/>
    <dgm:cxn modelId="{46E8529F-F88B-41C9-9BEE-BC1AC2A35FF7}" type="presParOf" srcId="{839D3860-8476-467C-ACE9-14C4D41E079A}" destId="{DCD390A2-C6F6-42E3-AA59-38A5ABA607DD}" srcOrd="2" destOrd="0" presId="urn:microsoft.com/office/officeart/2009/3/layout/SubStepProcess"/>
    <dgm:cxn modelId="{D0B6B6B5-93DE-47CE-ABED-1AF6C7C88A6E}" type="presParOf" srcId="{839D3860-8476-467C-ACE9-14C4D41E079A}" destId="{6E31CD6B-8BE1-42AC-91C4-29D91CFF8BEC}" srcOrd="3" destOrd="0" presId="urn:microsoft.com/office/officeart/2009/3/layout/SubStepProcess"/>
    <dgm:cxn modelId="{401D4D2A-5F9F-4E81-931F-237210847EB3}" type="presParOf" srcId="{839D3860-8476-467C-ACE9-14C4D41E079A}" destId="{6536E4F6-5001-4355-80CB-533ADD7EF511}" srcOrd="4" destOrd="0" presId="urn:microsoft.com/office/officeart/2009/3/layout/SubStepProcess"/>
    <dgm:cxn modelId="{B188AE07-9F24-48F3-815A-88DBB915D4B7}" type="presParOf" srcId="{6758A0C7-C1EE-4623-B637-65C760DD3C2C}" destId="{BE7DF8C6-01CA-4E86-8F4F-FFC2128BFEEE}" srcOrd="11" destOrd="0" presId="urn:microsoft.com/office/officeart/2009/3/layout/SubStepProcess"/>
    <dgm:cxn modelId="{2A22F630-4E69-47FC-B04D-58FB89E86156}" type="presParOf" srcId="{6758A0C7-C1EE-4623-B637-65C760DD3C2C}" destId="{2A60C732-5245-4ADB-9B96-EDB2598381F9}" srcOrd="12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2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0E8BC9-7B56-41C9-A9F6-00777A42E2F4}">
      <dsp:nvSpPr>
        <dsp:cNvPr id="0" name=""/>
        <dsp:cNvSpPr/>
      </dsp:nvSpPr>
      <dsp:spPr>
        <a:xfrm>
          <a:off x="0" y="814403"/>
          <a:ext cx="4120427" cy="1648171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 </a:t>
          </a:r>
          <a:endParaRPr lang="en-US" sz="6500" kern="1200" dirty="0"/>
        </a:p>
      </dsp:txBody>
      <dsp:txXfrm>
        <a:off x="824086" y="814403"/>
        <a:ext cx="2472256" cy="1648171"/>
      </dsp:txXfrm>
    </dsp:sp>
    <dsp:sp modelId="{5198D0EA-774F-4838-AF82-04C517D7D30A}">
      <dsp:nvSpPr>
        <dsp:cNvPr id="0" name=""/>
        <dsp:cNvSpPr/>
      </dsp:nvSpPr>
      <dsp:spPr>
        <a:xfrm>
          <a:off x="3708385" y="814403"/>
          <a:ext cx="4120427" cy="1648171"/>
        </a:xfrm>
        <a:prstGeom prst="chevron">
          <a:avLst/>
        </a:prstGeom>
        <a:gradFill rotWithShape="0">
          <a:gsLst>
            <a:gs pos="0">
              <a:schemeClr val="accent5">
                <a:hueOff val="542838"/>
                <a:satOff val="1866"/>
                <a:lumOff val="-895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542838"/>
                <a:satOff val="1866"/>
                <a:lumOff val="-895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 </a:t>
          </a:r>
          <a:endParaRPr lang="en-US" sz="6500" kern="1200" dirty="0"/>
        </a:p>
      </dsp:txBody>
      <dsp:txXfrm>
        <a:off x="4532471" y="814403"/>
        <a:ext cx="2472256" cy="1648171"/>
      </dsp:txXfrm>
    </dsp:sp>
    <dsp:sp modelId="{7905A07F-53BF-4BAB-BAC3-6780B3D486ED}">
      <dsp:nvSpPr>
        <dsp:cNvPr id="0" name=""/>
        <dsp:cNvSpPr/>
      </dsp:nvSpPr>
      <dsp:spPr>
        <a:xfrm>
          <a:off x="7416770" y="814403"/>
          <a:ext cx="4120427" cy="1648171"/>
        </a:xfrm>
        <a:prstGeom prst="chevron">
          <a:avLst/>
        </a:prstGeom>
        <a:gradFill rotWithShape="0">
          <a:gsLst>
            <a:gs pos="0">
              <a:schemeClr val="accent5">
                <a:hueOff val="1085675"/>
                <a:satOff val="3732"/>
                <a:lumOff val="-1790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1085675"/>
                <a:satOff val="3732"/>
                <a:lumOff val="-1790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 </a:t>
          </a:r>
          <a:endParaRPr lang="en-US" sz="6500" kern="1200" dirty="0"/>
        </a:p>
      </dsp:txBody>
      <dsp:txXfrm>
        <a:off x="8240856" y="814403"/>
        <a:ext cx="2472256" cy="1648171"/>
      </dsp:txXfrm>
    </dsp:sp>
    <dsp:sp modelId="{2BC09C40-F53D-41F6-B301-2A90C8A595CF}">
      <dsp:nvSpPr>
        <dsp:cNvPr id="0" name=""/>
        <dsp:cNvSpPr/>
      </dsp:nvSpPr>
      <dsp:spPr>
        <a:xfrm>
          <a:off x="11125155" y="814403"/>
          <a:ext cx="4120427" cy="1648171"/>
        </a:xfrm>
        <a:prstGeom prst="chevron">
          <a:avLst/>
        </a:prstGeom>
        <a:gradFill rotWithShape="0">
          <a:gsLst>
            <a:gs pos="0">
              <a:schemeClr val="accent5">
                <a:hueOff val="1628513"/>
                <a:satOff val="5598"/>
                <a:lumOff val="-2686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1628513"/>
                <a:satOff val="5598"/>
                <a:lumOff val="-2686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11949241" y="814403"/>
        <a:ext cx="2472256" cy="1648171"/>
      </dsp:txXfrm>
    </dsp:sp>
    <dsp:sp modelId="{366D6071-3535-4E21-8984-13391F1771C5}">
      <dsp:nvSpPr>
        <dsp:cNvPr id="0" name=""/>
        <dsp:cNvSpPr/>
      </dsp:nvSpPr>
      <dsp:spPr>
        <a:xfrm>
          <a:off x="14833540" y="814403"/>
          <a:ext cx="4120427" cy="1648171"/>
        </a:xfrm>
        <a:prstGeom prst="chevron">
          <a:avLst/>
        </a:prstGeom>
        <a:gradFill rotWithShape="0">
          <a:gsLst>
            <a:gs pos="0">
              <a:schemeClr val="accent5">
                <a:hueOff val="2171351"/>
                <a:satOff val="7464"/>
                <a:lumOff val="-3581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2171351"/>
                <a:satOff val="7464"/>
                <a:lumOff val="-3581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15657626" y="814403"/>
        <a:ext cx="2472256" cy="1648171"/>
      </dsp:txXfrm>
    </dsp:sp>
    <dsp:sp modelId="{78E2A61A-F002-4DFA-A393-39199D20AF2A}">
      <dsp:nvSpPr>
        <dsp:cNvPr id="0" name=""/>
        <dsp:cNvSpPr/>
      </dsp:nvSpPr>
      <dsp:spPr>
        <a:xfrm>
          <a:off x="18541925" y="814403"/>
          <a:ext cx="4120427" cy="1648171"/>
        </a:xfrm>
        <a:prstGeom prst="chevron">
          <a:avLst/>
        </a:prstGeom>
        <a:gradFill rotWithShape="0">
          <a:gsLst>
            <a:gs pos="0">
              <a:schemeClr val="accent5">
                <a:hueOff val="2714188"/>
                <a:satOff val="9330"/>
                <a:lumOff val="-44772"/>
                <a:tint val="100000"/>
                <a:shade val="100000"/>
                <a:satMod val="130000"/>
              </a:schemeClr>
            </a:gs>
            <a:gs pos="100000">
              <a:schemeClr val="accent5">
                <a:hueOff val="2714188"/>
                <a:satOff val="9330"/>
                <a:lumOff val="-4477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19366011" y="814403"/>
        <a:ext cx="2472256" cy="1648171"/>
      </dsp:txXfrm>
    </dsp:sp>
    <dsp:sp modelId="{AC4B82B5-0E05-4635-8F22-8EEB454E0C3A}">
      <dsp:nvSpPr>
        <dsp:cNvPr id="0" name=""/>
        <dsp:cNvSpPr/>
      </dsp:nvSpPr>
      <dsp:spPr>
        <a:xfrm>
          <a:off x="22250310" y="814403"/>
          <a:ext cx="4120427" cy="1648171"/>
        </a:xfrm>
        <a:prstGeom prst="chevron">
          <a:avLst/>
        </a:prstGeom>
        <a:gradFill rotWithShape="0">
          <a:gsLst>
            <a:gs pos="0">
              <a:schemeClr val="accent5">
                <a:hueOff val="3257026"/>
                <a:satOff val="11196"/>
                <a:lumOff val="-5372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3257026"/>
                <a:satOff val="11196"/>
                <a:lumOff val="-5372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23074396" y="814403"/>
        <a:ext cx="2472256" cy="16481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1A0433-8BF0-484A-8033-6DE74512A223}">
      <dsp:nvSpPr>
        <dsp:cNvPr id="0" name=""/>
        <dsp:cNvSpPr/>
      </dsp:nvSpPr>
      <dsp:spPr>
        <a:xfrm>
          <a:off x="8480" y="396254"/>
          <a:ext cx="2865090" cy="286509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cap="small" spc="300" baseline="0" dirty="0"/>
            <a:t>Modeling</a:t>
          </a:r>
        </a:p>
      </dsp:txBody>
      <dsp:txXfrm>
        <a:off x="428063" y="815837"/>
        <a:ext cx="2025924" cy="2025924"/>
      </dsp:txXfrm>
    </dsp:sp>
    <dsp:sp modelId="{2BEF5E1C-6BA4-49E8-848B-EE5FD298C06F}">
      <dsp:nvSpPr>
        <dsp:cNvPr id="0" name=""/>
        <dsp:cNvSpPr/>
      </dsp:nvSpPr>
      <dsp:spPr>
        <a:xfrm rot="18144831">
          <a:off x="2660701" y="1152639"/>
          <a:ext cx="128440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84406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5AFDE8-45E3-4C7A-A194-AB61BE2703D8}">
      <dsp:nvSpPr>
        <dsp:cNvPr id="0" name=""/>
        <dsp:cNvSpPr/>
      </dsp:nvSpPr>
      <dsp:spPr>
        <a:xfrm rot="14255169">
          <a:off x="6393627" y="1152639"/>
          <a:ext cx="128440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84406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0362CA-27D8-4170-B42B-5E3DEDC9692B}">
      <dsp:nvSpPr>
        <dsp:cNvPr id="0" name=""/>
        <dsp:cNvSpPr/>
      </dsp:nvSpPr>
      <dsp:spPr>
        <a:xfrm>
          <a:off x="3647144" y="610492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91DD1D-077A-4EF2-A40F-AC429DAC9504}">
      <dsp:nvSpPr>
        <dsp:cNvPr id="0" name=""/>
        <dsp:cNvSpPr/>
      </dsp:nvSpPr>
      <dsp:spPr>
        <a:xfrm>
          <a:off x="3982033" y="1338"/>
          <a:ext cx="2374667" cy="12183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3D </a:t>
          </a:r>
          <a:r>
            <a:rPr lang="en-US" sz="2800" kern="1200" dirty="0"/>
            <a:t>Object </a:t>
          </a:r>
          <a:r>
            <a:rPr lang="en-US" sz="2800" kern="1200" dirty="0" smtClean="0"/>
            <a:t>Creation</a:t>
          </a:r>
          <a:endParaRPr lang="en-US" sz="2800" kern="1200" dirty="0"/>
        </a:p>
      </dsp:txBody>
      <dsp:txXfrm>
        <a:off x="3982033" y="1338"/>
        <a:ext cx="2374667" cy="1218307"/>
      </dsp:txXfrm>
    </dsp:sp>
    <dsp:sp modelId="{A0D65BBE-0319-48C9-B4F6-733BFCD00DFD}">
      <dsp:nvSpPr>
        <dsp:cNvPr id="0" name=""/>
        <dsp:cNvSpPr/>
      </dsp:nvSpPr>
      <dsp:spPr>
        <a:xfrm>
          <a:off x="6356700" y="610492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1D6E41-9A29-45CB-85FE-E63856FEDA5E}">
      <dsp:nvSpPr>
        <dsp:cNvPr id="0" name=""/>
        <dsp:cNvSpPr/>
      </dsp:nvSpPr>
      <dsp:spPr>
        <a:xfrm>
          <a:off x="2958663" y="1828799"/>
          <a:ext cx="68848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848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F5EA76-7DE7-4DC2-9758-1F1DEEC053A7}">
      <dsp:nvSpPr>
        <dsp:cNvPr id="0" name=""/>
        <dsp:cNvSpPr/>
      </dsp:nvSpPr>
      <dsp:spPr>
        <a:xfrm rot="10800000">
          <a:off x="6691589" y="1828799"/>
          <a:ext cx="68848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848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091107-5C40-40AC-893B-CDC6FBCD6CE5}">
      <dsp:nvSpPr>
        <dsp:cNvPr id="0" name=""/>
        <dsp:cNvSpPr/>
      </dsp:nvSpPr>
      <dsp:spPr>
        <a:xfrm>
          <a:off x="3647144" y="1828800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82921A-2846-411B-A1CF-C950125EE730}">
      <dsp:nvSpPr>
        <dsp:cNvPr id="0" name=""/>
        <dsp:cNvSpPr/>
      </dsp:nvSpPr>
      <dsp:spPr>
        <a:xfrm>
          <a:off x="3982033" y="1219646"/>
          <a:ext cx="2374667" cy="12183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Materials</a:t>
          </a:r>
        </a:p>
      </dsp:txBody>
      <dsp:txXfrm>
        <a:off x="3982033" y="1219646"/>
        <a:ext cx="2374667" cy="1218307"/>
      </dsp:txXfrm>
    </dsp:sp>
    <dsp:sp modelId="{929930D9-238F-4A41-A08B-8EEDEC0FD787}">
      <dsp:nvSpPr>
        <dsp:cNvPr id="0" name=""/>
        <dsp:cNvSpPr/>
      </dsp:nvSpPr>
      <dsp:spPr>
        <a:xfrm>
          <a:off x="6356700" y="1828800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AB7F0C-5C04-431B-97BD-9ADFE156DF5F}">
      <dsp:nvSpPr>
        <dsp:cNvPr id="0" name=""/>
        <dsp:cNvSpPr/>
      </dsp:nvSpPr>
      <dsp:spPr>
        <a:xfrm rot="3455169">
          <a:off x="2660701" y="2504960"/>
          <a:ext cx="128440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84406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8592D0-CEFA-43FB-8E43-38235376B440}">
      <dsp:nvSpPr>
        <dsp:cNvPr id="0" name=""/>
        <dsp:cNvSpPr/>
      </dsp:nvSpPr>
      <dsp:spPr>
        <a:xfrm rot="7344831">
          <a:off x="6393627" y="2504960"/>
          <a:ext cx="128440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84406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43DD35-B55B-45BB-9A7D-E2CFEB0A73C6}">
      <dsp:nvSpPr>
        <dsp:cNvPr id="0" name=""/>
        <dsp:cNvSpPr/>
      </dsp:nvSpPr>
      <dsp:spPr>
        <a:xfrm>
          <a:off x="3647144" y="3047107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CC3D32-3694-4EB2-A1F2-4678376D057F}">
      <dsp:nvSpPr>
        <dsp:cNvPr id="0" name=""/>
        <dsp:cNvSpPr/>
      </dsp:nvSpPr>
      <dsp:spPr>
        <a:xfrm>
          <a:off x="3982033" y="2437953"/>
          <a:ext cx="2374667" cy="12183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3D Object Optimization</a:t>
          </a:r>
        </a:p>
      </dsp:txBody>
      <dsp:txXfrm>
        <a:off x="3982033" y="2437953"/>
        <a:ext cx="2374667" cy="1218307"/>
      </dsp:txXfrm>
    </dsp:sp>
    <dsp:sp modelId="{BD30E22C-D4B8-4AC3-9BD7-8C190310F765}">
      <dsp:nvSpPr>
        <dsp:cNvPr id="0" name=""/>
        <dsp:cNvSpPr/>
      </dsp:nvSpPr>
      <dsp:spPr>
        <a:xfrm>
          <a:off x="6356700" y="3047107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DBDF36-BB6D-4F04-834C-C282677EB2D0}">
      <dsp:nvSpPr>
        <dsp:cNvPr id="0" name=""/>
        <dsp:cNvSpPr/>
      </dsp:nvSpPr>
      <dsp:spPr>
        <a:xfrm>
          <a:off x="7465164" y="396254"/>
          <a:ext cx="2865090" cy="286509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cap="small" spc="300" baseline="0" dirty="0"/>
            <a:t>Game Engine</a:t>
          </a:r>
        </a:p>
      </dsp:txBody>
      <dsp:txXfrm>
        <a:off x="7884747" y="815837"/>
        <a:ext cx="2025924" cy="2025924"/>
      </dsp:txXfrm>
    </dsp:sp>
    <dsp:sp modelId="{873980E9-0367-45AB-B788-B22B1A2A6118}">
      <dsp:nvSpPr>
        <dsp:cNvPr id="0" name=""/>
        <dsp:cNvSpPr/>
      </dsp:nvSpPr>
      <dsp:spPr>
        <a:xfrm rot="19306873">
          <a:off x="10312606" y="1152639"/>
          <a:ext cx="175263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263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A68F5E-34D9-4239-955E-74DD2270C905}">
      <dsp:nvSpPr>
        <dsp:cNvPr id="0" name=""/>
        <dsp:cNvSpPr/>
      </dsp:nvSpPr>
      <dsp:spPr>
        <a:xfrm rot="13093127">
          <a:off x="14734013" y="1152639"/>
          <a:ext cx="175263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263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264259-E751-4330-991D-94AD37892C28}">
      <dsp:nvSpPr>
        <dsp:cNvPr id="0" name=""/>
        <dsp:cNvSpPr/>
      </dsp:nvSpPr>
      <dsp:spPr>
        <a:xfrm>
          <a:off x="11877403" y="610492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5508E4-E107-4EAD-975B-448294346FB5}">
      <dsp:nvSpPr>
        <dsp:cNvPr id="0" name=""/>
        <dsp:cNvSpPr/>
      </dsp:nvSpPr>
      <dsp:spPr>
        <a:xfrm>
          <a:off x="12212292" y="1338"/>
          <a:ext cx="2374667" cy="12183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2237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50" kern="1200" dirty="0" smtClean="0"/>
            <a:t>Environment</a:t>
          </a:r>
          <a:br>
            <a:rPr lang="en-US" sz="2750" kern="1200" dirty="0" smtClean="0"/>
          </a:br>
          <a:r>
            <a:rPr lang="en-US" sz="2750" kern="1200" dirty="0" smtClean="0"/>
            <a:t>Creation</a:t>
          </a:r>
          <a:endParaRPr lang="en-US" sz="2750" kern="1200" dirty="0"/>
        </a:p>
      </dsp:txBody>
      <dsp:txXfrm>
        <a:off x="12212292" y="1338"/>
        <a:ext cx="2374667" cy="1218307"/>
      </dsp:txXfrm>
    </dsp:sp>
    <dsp:sp modelId="{1D2F2000-B5FA-4445-9FAC-2B0B5A2A45A2}">
      <dsp:nvSpPr>
        <dsp:cNvPr id="0" name=""/>
        <dsp:cNvSpPr/>
      </dsp:nvSpPr>
      <dsp:spPr>
        <a:xfrm>
          <a:off x="14586959" y="610492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2C579D-623B-4287-A5B6-344ABC144F2D}">
      <dsp:nvSpPr>
        <dsp:cNvPr id="0" name=""/>
        <dsp:cNvSpPr/>
      </dsp:nvSpPr>
      <dsp:spPr>
        <a:xfrm>
          <a:off x="10500440" y="1828799"/>
          <a:ext cx="137696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76962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76A115-6AE4-44D5-93AF-9F8254C920F6}">
      <dsp:nvSpPr>
        <dsp:cNvPr id="0" name=""/>
        <dsp:cNvSpPr/>
      </dsp:nvSpPr>
      <dsp:spPr>
        <a:xfrm rot="10800000">
          <a:off x="14921848" y="1828799"/>
          <a:ext cx="137696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76962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6F54B4-961D-4FEF-8929-6D0FC81FCA83}">
      <dsp:nvSpPr>
        <dsp:cNvPr id="0" name=""/>
        <dsp:cNvSpPr/>
      </dsp:nvSpPr>
      <dsp:spPr>
        <a:xfrm>
          <a:off x="11877403" y="1828800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AF07E5-E848-437C-A3E0-68BA1AD8D4EC}">
      <dsp:nvSpPr>
        <dsp:cNvPr id="0" name=""/>
        <dsp:cNvSpPr/>
      </dsp:nvSpPr>
      <dsp:spPr>
        <a:xfrm>
          <a:off x="12212292" y="1219646"/>
          <a:ext cx="2374667" cy="12183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Object Placement</a:t>
          </a:r>
        </a:p>
      </dsp:txBody>
      <dsp:txXfrm>
        <a:off x="12212292" y="1219646"/>
        <a:ext cx="2374667" cy="1218307"/>
      </dsp:txXfrm>
    </dsp:sp>
    <dsp:sp modelId="{BBAD1D32-0F01-4AEA-9FDE-3E283E1CB371}">
      <dsp:nvSpPr>
        <dsp:cNvPr id="0" name=""/>
        <dsp:cNvSpPr/>
      </dsp:nvSpPr>
      <dsp:spPr>
        <a:xfrm>
          <a:off x="14586959" y="1828800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F037D1-D448-43BA-BA92-B366E7E82915}">
      <dsp:nvSpPr>
        <dsp:cNvPr id="0" name=""/>
        <dsp:cNvSpPr/>
      </dsp:nvSpPr>
      <dsp:spPr>
        <a:xfrm rot="2293127">
          <a:off x="10312606" y="2504960"/>
          <a:ext cx="175263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263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58D4A5-A163-4466-BA58-274171090086}">
      <dsp:nvSpPr>
        <dsp:cNvPr id="0" name=""/>
        <dsp:cNvSpPr/>
      </dsp:nvSpPr>
      <dsp:spPr>
        <a:xfrm rot="8506873">
          <a:off x="14734013" y="2504960"/>
          <a:ext cx="175263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263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64C366-3569-4293-B07B-93B05CDAB8A3}">
      <dsp:nvSpPr>
        <dsp:cNvPr id="0" name=""/>
        <dsp:cNvSpPr/>
      </dsp:nvSpPr>
      <dsp:spPr>
        <a:xfrm>
          <a:off x="11877403" y="3047107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177011-B64A-4364-80BB-87D09D6BA9AF}">
      <dsp:nvSpPr>
        <dsp:cNvPr id="0" name=""/>
        <dsp:cNvSpPr/>
      </dsp:nvSpPr>
      <dsp:spPr>
        <a:xfrm>
          <a:off x="12212292" y="2437953"/>
          <a:ext cx="2374667" cy="12183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World </a:t>
          </a:r>
          <a:r>
            <a:rPr lang="en-US" sz="2800" kern="1200" dirty="0" smtClean="0"/>
            <a:t>Properties</a:t>
          </a:r>
          <a:endParaRPr lang="en-US" sz="2800" kern="1200" dirty="0"/>
        </a:p>
      </dsp:txBody>
      <dsp:txXfrm>
        <a:off x="12212292" y="2437953"/>
        <a:ext cx="2374667" cy="1218307"/>
      </dsp:txXfrm>
    </dsp:sp>
    <dsp:sp modelId="{01965A26-4090-4650-9684-0B21F3A03225}">
      <dsp:nvSpPr>
        <dsp:cNvPr id="0" name=""/>
        <dsp:cNvSpPr/>
      </dsp:nvSpPr>
      <dsp:spPr>
        <a:xfrm>
          <a:off x="14586959" y="3047107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C16E49-BF78-4EB7-8CF8-FD8DD222C67A}">
      <dsp:nvSpPr>
        <dsp:cNvPr id="0" name=""/>
        <dsp:cNvSpPr/>
      </dsp:nvSpPr>
      <dsp:spPr>
        <a:xfrm>
          <a:off x="16468996" y="396254"/>
          <a:ext cx="2865090" cy="286509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cap="small" spc="300" baseline="0" dirty="0"/>
            <a:t>Logic and Scripting</a:t>
          </a:r>
        </a:p>
      </dsp:txBody>
      <dsp:txXfrm>
        <a:off x="16888579" y="815837"/>
        <a:ext cx="2025924" cy="2025924"/>
      </dsp:txXfrm>
    </dsp:sp>
    <dsp:sp modelId="{08DA64C3-11E8-45A1-8F00-4C1FB5AC54A1}">
      <dsp:nvSpPr>
        <dsp:cNvPr id="0" name=""/>
        <dsp:cNvSpPr/>
      </dsp:nvSpPr>
      <dsp:spPr>
        <a:xfrm rot="19306873">
          <a:off x="19316438" y="1152639"/>
          <a:ext cx="175263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263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AFF536-9DBE-4DE2-AB43-410514D385D0}">
      <dsp:nvSpPr>
        <dsp:cNvPr id="0" name=""/>
        <dsp:cNvSpPr/>
      </dsp:nvSpPr>
      <dsp:spPr>
        <a:xfrm rot="13093127">
          <a:off x="23737845" y="1152639"/>
          <a:ext cx="175263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263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4BBF5C-0F8F-4DB3-AF2D-87AAB963819B}">
      <dsp:nvSpPr>
        <dsp:cNvPr id="0" name=""/>
        <dsp:cNvSpPr/>
      </dsp:nvSpPr>
      <dsp:spPr>
        <a:xfrm>
          <a:off x="20881235" y="610492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890BE5-E047-450D-87D9-82CFB131E9FA}">
      <dsp:nvSpPr>
        <dsp:cNvPr id="0" name=""/>
        <dsp:cNvSpPr/>
      </dsp:nvSpPr>
      <dsp:spPr>
        <a:xfrm>
          <a:off x="21216124" y="1338"/>
          <a:ext cx="2374667" cy="12183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Setting Actor </a:t>
          </a:r>
          <a:r>
            <a:rPr lang="en-US" sz="2800" kern="1200" dirty="0" smtClean="0"/>
            <a:t>Functions</a:t>
          </a:r>
          <a:endParaRPr lang="en-US" sz="2800" kern="1200" dirty="0"/>
        </a:p>
      </dsp:txBody>
      <dsp:txXfrm>
        <a:off x="21216124" y="1338"/>
        <a:ext cx="2374667" cy="1218307"/>
      </dsp:txXfrm>
    </dsp:sp>
    <dsp:sp modelId="{85CD2038-280A-47A8-BC1A-20166140B306}">
      <dsp:nvSpPr>
        <dsp:cNvPr id="0" name=""/>
        <dsp:cNvSpPr/>
      </dsp:nvSpPr>
      <dsp:spPr>
        <a:xfrm>
          <a:off x="23590791" y="610492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9B0095-466D-4981-A3C7-E63ECB8FA06C}">
      <dsp:nvSpPr>
        <dsp:cNvPr id="0" name=""/>
        <dsp:cNvSpPr/>
      </dsp:nvSpPr>
      <dsp:spPr>
        <a:xfrm>
          <a:off x="19504273" y="1828799"/>
          <a:ext cx="137696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76962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EAF774-C15B-4716-B524-70ECDD4C5CB5}">
      <dsp:nvSpPr>
        <dsp:cNvPr id="0" name=""/>
        <dsp:cNvSpPr/>
      </dsp:nvSpPr>
      <dsp:spPr>
        <a:xfrm rot="10800000">
          <a:off x="23925680" y="1828799"/>
          <a:ext cx="137696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76962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679C11-84BE-40E0-8351-A1F14B60B38F}">
      <dsp:nvSpPr>
        <dsp:cNvPr id="0" name=""/>
        <dsp:cNvSpPr/>
      </dsp:nvSpPr>
      <dsp:spPr>
        <a:xfrm>
          <a:off x="20881235" y="1828800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D68AA3-1327-4051-91DB-02CA03FC4ED6}">
      <dsp:nvSpPr>
        <dsp:cNvPr id="0" name=""/>
        <dsp:cNvSpPr/>
      </dsp:nvSpPr>
      <dsp:spPr>
        <a:xfrm>
          <a:off x="21216124" y="1219646"/>
          <a:ext cx="2374667" cy="12183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Environment Responses</a:t>
          </a:r>
          <a:endParaRPr lang="en-US" sz="2800" kern="1200" dirty="0"/>
        </a:p>
      </dsp:txBody>
      <dsp:txXfrm>
        <a:off x="21216124" y="1219646"/>
        <a:ext cx="2374667" cy="1218307"/>
      </dsp:txXfrm>
    </dsp:sp>
    <dsp:sp modelId="{FBBA4497-B928-457A-B981-74E306AA571C}">
      <dsp:nvSpPr>
        <dsp:cNvPr id="0" name=""/>
        <dsp:cNvSpPr/>
      </dsp:nvSpPr>
      <dsp:spPr>
        <a:xfrm>
          <a:off x="23590791" y="1828800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4D26D7-5090-44E1-B4B0-2580F656B1D0}">
      <dsp:nvSpPr>
        <dsp:cNvPr id="0" name=""/>
        <dsp:cNvSpPr/>
      </dsp:nvSpPr>
      <dsp:spPr>
        <a:xfrm rot="2293127">
          <a:off x="19316438" y="2504960"/>
          <a:ext cx="175263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263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40EFE3-AD9E-4132-A966-46E74390F2C5}">
      <dsp:nvSpPr>
        <dsp:cNvPr id="0" name=""/>
        <dsp:cNvSpPr/>
      </dsp:nvSpPr>
      <dsp:spPr>
        <a:xfrm rot="8506873">
          <a:off x="23737845" y="2504960"/>
          <a:ext cx="175263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2631" y="0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D390A2-C6F6-42E3-AA59-38A5ABA607DD}">
      <dsp:nvSpPr>
        <dsp:cNvPr id="0" name=""/>
        <dsp:cNvSpPr/>
      </dsp:nvSpPr>
      <dsp:spPr>
        <a:xfrm>
          <a:off x="20881235" y="3047107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31CD6B-8BE1-42AC-91C4-29D91CFF8BEC}">
      <dsp:nvSpPr>
        <dsp:cNvPr id="0" name=""/>
        <dsp:cNvSpPr/>
      </dsp:nvSpPr>
      <dsp:spPr>
        <a:xfrm>
          <a:off x="21216124" y="2437953"/>
          <a:ext cx="2374667" cy="12183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Objects </a:t>
          </a:r>
          <a:r>
            <a:rPr lang="en-US" sz="3000" kern="1200" dirty="0" smtClean="0"/>
            <a:t>Attributes</a:t>
          </a:r>
          <a:endParaRPr lang="en-US" sz="3000" kern="1200" dirty="0"/>
        </a:p>
      </dsp:txBody>
      <dsp:txXfrm>
        <a:off x="21216124" y="2437953"/>
        <a:ext cx="2374667" cy="1218307"/>
      </dsp:txXfrm>
    </dsp:sp>
    <dsp:sp modelId="{6536E4F6-5001-4355-80CB-533ADD7EF511}">
      <dsp:nvSpPr>
        <dsp:cNvPr id="0" name=""/>
        <dsp:cNvSpPr/>
      </dsp:nvSpPr>
      <dsp:spPr>
        <a:xfrm>
          <a:off x="23590791" y="3047107"/>
          <a:ext cx="334888" cy="0"/>
        </a:xfrm>
        <a:prstGeom prst="line">
          <a:avLst/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60C732-5245-4ADB-9B96-EDB2598381F9}">
      <dsp:nvSpPr>
        <dsp:cNvPr id="0" name=""/>
        <dsp:cNvSpPr/>
      </dsp:nvSpPr>
      <dsp:spPr>
        <a:xfrm>
          <a:off x="25472829" y="396254"/>
          <a:ext cx="2865090" cy="286509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cap="small" spc="300" baseline="0" dirty="0" smtClean="0"/>
            <a:t>Game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cap="small" spc="300" baseline="0" dirty="0" smtClean="0"/>
            <a:t>Testing</a:t>
          </a:r>
          <a:endParaRPr lang="en-US" sz="2800" b="1" kern="1200" cap="small" spc="300" baseline="0" dirty="0"/>
        </a:p>
      </dsp:txBody>
      <dsp:txXfrm>
        <a:off x="25892412" y="815837"/>
        <a:ext cx="2025924" cy="2025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6666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ct val="77777"/>
              <a:buFont typeface="Arial"/>
              <a:buChar char="●"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SzPct val="77777"/>
              <a:buFont typeface="Arial"/>
              <a:buChar char="○"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SzPct val="77777"/>
              <a:buFont typeface="Arial"/>
              <a:buChar char="■"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SzPct val="77777"/>
              <a:buFont typeface="Arial"/>
              <a:buChar char="●"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SzPct val="77777"/>
              <a:buFont typeface="Arial"/>
              <a:buChar char="○"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SzPct val="77777"/>
              <a:buFont typeface="Arial"/>
              <a:buChar char="■"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SzPct val="77777"/>
              <a:buFont typeface="Arial"/>
              <a:buChar char="●"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SzPct val="77777"/>
              <a:buFont typeface="Arial"/>
              <a:buChar char="○"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SzPct val="77777"/>
              <a:buFont typeface="Arial"/>
              <a:buChar char="■"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01279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6437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6" cy="940845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80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9" y="16778673"/>
            <a:ext cx="37450058" cy="740687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8" cy="221063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8" cy="296275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8"/>
            <a:ext cx="19751276" cy="36262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700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8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375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8333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3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4" y="1748117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700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7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4" y="9184340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3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3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8" cy="40946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8" cy="2528719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4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2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9" cy="871593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5000"/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9" cy="960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image" Target="../media/image6.PNG"/><Relationship Id="rId18" Type="http://schemas.openxmlformats.org/officeDocument/2006/relationships/image" Target="../media/image11.png"/><Relationship Id="rId26" Type="http://schemas.openxmlformats.org/officeDocument/2006/relationships/diagramQuickStyle" Target="../diagrams/quickStyle2.xml"/><Relationship Id="rId3" Type="http://schemas.openxmlformats.org/officeDocument/2006/relationships/image" Target="../media/image1.png"/><Relationship Id="rId21" Type="http://schemas.openxmlformats.org/officeDocument/2006/relationships/image" Target="../media/image14.png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5.PNG"/><Relationship Id="rId17" Type="http://schemas.openxmlformats.org/officeDocument/2006/relationships/image" Target="../media/image10.PNG"/><Relationship Id="rId25" Type="http://schemas.openxmlformats.org/officeDocument/2006/relationships/diagramLayout" Target="../diagrams/layout2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PNG"/><Relationship Id="rId20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4.PNG"/><Relationship Id="rId24" Type="http://schemas.openxmlformats.org/officeDocument/2006/relationships/diagramData" Target="../diagrams/data2.xml"/><Relationship Id="rId5" Type="http://schemas.openxmlformats.org/officeDocument/2006/relationships/diagramData" Target="../diagrams/data1.xml"/><Relationship Id="rId15" Type="http://schemas.openxmlformats.org/officeDocument/2006/relationships/image" Target="../media/image8.PNG"/><Relationship Id="rId23" Type="http://schemas.openxmlformats.org/officeDocument/2006/relationships/image" Target="../media/image16.png"/><Relationship Id="rId28" Type="http://schemas.microsoft.com/office/2007/relationships/diagramDrawing" Target="../diagrams/drawing2.xml"/><Relationship Id="rId10" Type="http://schemas.openxmlformats.org/officeDocument/2006/relationships/image" Target="../media/image3.PNG"/><Relationship Id="rId19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microsoft.com/office/2007/relationships/diagramDrawing" Target="../diagrams/drawing1.xml"/><Relationship Id="rId14" Type="http://schemas.openxmlformats.org/officeDocument/2006/relationships/image" Target="../media/image7.PNG"/><Relationship Id="rId22" Type="http://schemas.openxmlformats.org/officeDocument/2006/relationships/image" Target="../media/image15.png"/><Relationship Id="rId27" Type="http://schemas.openxmlformats.org/officeDocument/2006/relationships/diagramColors" Target="../diagrams/colors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/>
        </p:nvSpPr>
        <p:spPr>
          <a:xfrm>
            <a:off x="944887" y="5969441"/>
            <a:ext cx="31089600" cy="35059200"/>
          </a:xfrm>
          <a:prstGeom prst="rect">
            <a:avLst/>
          </a:prstGeom>
          <a:solidFill>
            <a:schemeClr val="accent3">
              <a:lumMod val="95000"/>
            </a:schemeClr>
          </a:solidFill>
          <a:ln w="63500" cap="flat" cmpd="sng">
            <a:noFill/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1608836" y="13885169"/>
            <a:ext cx="29718000" cy="92133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Shape 90"/>
          <p:cNvSpPr txBox="1"/>
          <p:nvPr/>
        </p:nvSpPr>
        <p:spPr>
          <a:xfrm>
            <a:off x="990600" y="618343"/>
            <a:ext cx="30998174" cy="3013840"/>
          </a:xfrm>
          <a:prstGeom prst="rect">
            <a:avLst/>
          </a:prstGeom>
          <a:noFill/>
          <a:ln>
            <a:noFill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6800" b="1" i="0" u="none" strike="noStrike" cap="none" dirty="0" smtClean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AR-VR-VE for Computer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6800" b="1" i="0" u="none" strike="noStrike" cap="none" dirty="0" smtClean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Science Education 1.0</a:t>
            </a:r>
          </a:p>
          <a:p>
            <a:pPr lvl="0" algn="ctr">
              <a:buClr>
                <a:srgbClr val="3333CC"/>
              </a:buClr>
              <a:buSzPct val="25000"/>
            </a:pPr>
            <a:r>
              <a:rPr lang="en-US" sz="6000" b="1" dirty="0">
                <a:latin typeface="Times New Roman"/>
                <a:ea typeface="Times New Roman"/>
                <a:cs typeface="Times New Roman"/>
                <a:sym typeface="Times New Roman"/>
              </a:rPr>
              <a:t>VIP </a:t>
            </a:r>
            <a:r>
              <a:rPr lang="en-US" sz="6000" b="1" dirty="0" smtClean="0">
                <a:latin typeface="Times New Roman"/>
                <a:ea typeface="Times New Roman"/>
                <a:cs typeface="Times New Roman"/>
                <a:sym typeface="Times New Roman"/>
              </a:rPr>
              <a:t>Junior, </a:t>
            </a:r>
            <a:r>
              <a:rPr lang="en-US" sz="6000" b="1" dirty="0">
                <a:latin typeface="Times New Roman"/>
                <a:ea typeface="Times New Roman"/>
                <a:cs typeface="Times New Roman"/>
                <a:sym typeface="Times New Roman"/>
              </a:rPr>
              <a:t>2017, </a:t>
            </a:r>
            <a:r>
              <a:rPr lang="en-US" sz="6000" b="1" dirty="0" smtClean="0">
                <a:latin typeface="Times New Roman"/>
                <a:ea typeface="Times New Roman"/>
                <a:cs typeface="Times New Roman"/>
                <a:sym typeface="Times New Roman"/>
              </a:rPr>
              <a:t>Fall</a:t>
            </a:r>
            <a:endParaRPr lang="en-US" sz="6000" b="1" dirty="0">
              <a:solidFill>
                <a:srgbClr val="3333CC"/>
              </a:solidFill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1636399" y="6932080"/>
            <a:ext cx="9601200" cy="601576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365760" tIns="49325" rIns="365760" bIns="49325" anchor="t" anchorCtr="0">
            <a:noAutofit/>
          </a:bodyPr>
          <a:lstStyle/>
          <a:p>
            <a:pPr marL="365760" lvl="1"/>
            <a:endParaRPr lang="en-US" sz="4100" dirty="0" smtClean="0">
              <a:solidFill>
                <a:srgbClr val="336699"/>
              </a:solidFill>
            </a:endParaRPr>
          </a:p>
          <a:p>
            <a:pPr lvl="1"/>
            <a:r>
              <a:rPr lang="en-US" sz="4100" dirty="0" smtClean="0">
                <a:solidFill>
                  <a:srgbClr val="336699"/>
                </a:solidFill>
              </a:rPr>
              <a:t>Current </a:t>
            </a:r>
            <a:r>
              <a:rPr lang="en-US" sz="4100" dirty="0">
                <a:solidFill>
                  <a:srgbClr val="336699"/>
                </a:solidFill>
              </a:rPr>
              <a:t>statistics show that Computer Science (CS) is on demand, but they also show that there is a low percentage of graduation and interest on minorities such as Women, Black/African American, and Hispanic. Moreover, there is little incentive in to teaching CS on K-12 classrooms.</a:t>
            </a:r>
            <a:endParaRPr lang="en-US"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21707036" y="6933979"/>
            <a:ext cx="9601200" cy="601675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365760" tIns="49325" rIns="365760" bIns="49325" anchor="t" anchorCtr="0">
            <a:noAutofit/>
          </a:bodyPr>
          <a:lstStyle/>
          <a:p>
            <a:pPr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336699"/>
              </a:buClr>
              <a:buSzPct val="25000"/>
            </a:pPr>
            <a:r>
              <a:rPr lang="en-US" sz="4100" dirty="0">
                <a:solidFill>
                  <a:srgbClr val="336699"/>
                </a:solidFill>
              </a:rPr>
              <a:t>Very little of today’s games focus on </a:t>
            </a:r>
            <a:r>
              <a:rPr lang="en-US" sz="4100" dirty="0" smtClean="0">
                <a:solidFill>
                  <a:srgbClr val="336699"/>
                </a:solidFill>
              </a:rPr>
              <a:t>teaching </a:t>
            </a:r>
            <a:r>
              <a:rPr lang="en-US" sz="4100" dirty="0">
                <a:solidFill>
                  <a:srgbClr val="336699"/>
                </a:solidFill>
              </a:rPr>
              <a:t>CS concepts. Most of the games focus on other topics </a:t>
            </a:r>
            <a:r>
              <a:rPr lang="en-US" sz="4100" dirty="0" smtClean="0">
                <a:solidFill>
                  <a:srgbClr val="336699"/>
                </a:solidFill>
              </a:rPr>
              <a:t>in </a:t>
            </a:r>
            <a:r>
              <a:rPr lang="en-US" sz="4100" dirty="0">
                <a:solidFill>
                  <a:srgbClr val="336699"/>
                </a:solidFill>
              </a:rPr>
              <a:t>education such as medicine, math, and phycology</a:t>
            </a:r>
            <a:r>
              <a:rPr lang="en-US" sz="4100" dirty="0" smtClean="0">
                <a:solidFill>
                  <a:srgbClr val="336699"/>
                </a:solidFill>
              </a:rPr>
              <a:t>. Furthermore, most of  these </a:t>
            </a:r>
            <a:r>
              <a:rPr lang="en-US" sz="4100" dirty="0">
                <a:solidFill>
                  <a:srgbClr val="336699"/>
                </a:solidFill>
              </a:rPr>
              <a:t>games tend to be instructional or </a:t>
            </a:r>
            <a:r>
              <a:rPr lang="en-US" sz="4100" dirty="0" smtClean="0">
                <a:solidFill>
                  <a:srgbClr val="336699"/>
                </a:solidFill>
              </a:rPr>
              <a:t>simulators which spark little interest to the players. </a:t>
            </a:r>
            <a:endParaRPr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1627436" y="30187837"/>
            <a:ext cx="17873042" cy="669861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98650" tIns="49325" rIns="98650" bIns="49325" numCol="1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dirty="0" smtClean="0">
              <a:solidFill>
                <a:srgbClr val="336699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1600" dirty="0" smtClean="0">
              <a:solidFill>
                <a:srgbClr val="336699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dirty="0" smtClean="0">
                <a:solidFill>
                  <a:srgbClr val="336699"/>
                </a:solidFill>
              </a:rPr>
              <a:t>	</a:t>
            </a:r>
            <a:r>
              <a:rPr lang="en-US" sz="4100" b="1" dirty="0" smtClean="0">
                <a:solidFill>
                  <a:srgbClr val="336699"/>
                </a:solidFill>
              </a:rPr>
              <a:t>CScape3D</a:t>
            </a:r>
            <a:r>
              <a:rPr lang="en-US" sz="4100" dirty="0" smtClean="0">
                <a:solidFill>
                  <a:srgbClr val="336699"/>
                </a:solidFill>
              </a:rPr>
              <a:t> game creation required the following steps: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dirty="0" smtClean="0">
              <a:solidFill>
                <a:srgbClr val="336699"/>
              </a:solidFill>
            </a:endParaRPr>
          </a:p>
          <a:p>
            <a:pPr marL="571500" lvl="0" indent="-571500">
              <a:buClr>
                <a:srgbClr val="336699"/>
              </a:buClr>
              <a:buSzPct val="25000"/>
              <a:buFontTx/>
              <a:buChar char="-"/>
            </a:pPr>
            <a:endParaRPr lang="en-US" sz="4100" dirty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  <a:buSzPct val="25000"/>
            </a:pPr>
            <a:endParaRPr lang="en-US" sz="4100" b="1" dirty="0">
              <a:solidFill>
                <a:srgbClr val="336699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dirty="0" smtClean="0">
              <a:solidFill>
                <a:srgbClr val="336699"/>
              </a:solidFill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20307301" y="30187811"/>
            <a:ext cx="11009600" cy="669864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1600" b="0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0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 	Planed future work for CScape3D is: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Wingdings" panose="05000000000000000000" pitchFamily="2" charset="2"/>
              <a:buChar char="ü"/>
            </a:pPr>
            <a:endParaRPr lang="en-US" sz="2000" dirty="0" smtClean="0">
              <a:solidFill>
                <a:srgbClr val="3366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1627436" y="37754640"/>
            <a:ext cx="29689865" cy="283554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365760" tIns="0" rIns="365760" bIns="49325" anchor="t" anchorCtr="0">
            <a:noAutofit/>
          </a:bodyPr>
          <a:lstStyle/>
          <a:p>
            <a:pPr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800" b="0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0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 sz="4100" b="0" i="0" u="none" strike="noStrike" cap="none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purpose behind </a:t>
            </a:r>
            <a:r>
              <a:rPr lang="en-US" sz="4100" b="0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creating </a:t>
            </a: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CScape3D</a:t>
            </a:r>
            <a:r>
              <a:rPr lang="en-US" sz="4100" b="0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 is to spark interest on computer science. People are more open to play a game rather than attending a class. </a:t>
            </a:r>
            <a:r>
              <a:rPr lang="en-US" sz="4100" dirty="0" smtClean="0">
                <a:solidFill>
                  <a:srgbClr val="336699"/>
                </a:solidFill>
              </a:rPr>
              <a:t>Moreover, the game will be able to be played by anyone since the game idea is to reach anyone that has a computer, phone or tablet.</a:t>
            </a:r>
            <a:endParaRPr lang="en-US"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11671717" y="6928342"/>
            <a:ext cx="9601200" cy="601675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365760" tIns="49325" rIns="365760" bIns="49325" anchor="t" anchorCtr="0">
            <a:noAutofit/>
          </a:bodyPr>
          <a:lstStyle/>
          <a:p>
            <a:pPr marL="36576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336699"/>
              </a:buClr>
              <a:buSzPct val="25000"/>
            </a:pPr>
            <a:r>
              <a:rPr lang="en-US" sz="4100" dirty="0">
                <a:solidFill>
                  <a:srgbClr val="336699"/>
                </a:solidFill>
              </a:rPr>
              <a:t>We propose </a:t>
            </a:r>
            <a:r>
              <a:rPr lang="en-US" sz="4100" b="1" dirty="0">
                <a:solidFill>
                  <a:srgbClr val="336699"/>
                </a:solidFill>
              </a:rPr>
              <a:t>CScape3D</a:t>
            </a:r>
            <a:r>
              <a:rPr lang="en-US" sz="4100" dirty="0">
                <a:solidFill>
                  <a:srgbClr val="336699"/>
                </a:solidFill>
              </a:rPr>
              <a:t>, a video game to promote Computer Science interest and awareness. The core idea of the game is to subconsciously teach the player about basic concepts of CS as they play it. </a:t>
            </a:r>
            <a:r>
              <a:rPr lang="en-US" sz="4100" dirty="0" smtClean="0">
                <a:solidFill>
                  <a:srgbClr val="336699"/>
                </a:solidFill>
              </a:rPr>
              <a:t>Also, players do not require any previous knowledge of computer science to play it.</a:t>
            </a: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76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0" y="41467098"/>
            <a:ext cx="32918400" cy="249496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 cap="flat" cmpd="sng">
            <a:noFill/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lang="en-US" sz="2000" dirty="0" smtClean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dirty="0" smtClean="0">
                <a:solidFill>
                  <a:schemeClr val="dk1"/>
                </a:solidFill>
              </a:rPr>
              <a:t>Copyright © 2017 - </a:t>
            </a:r>
            <a:r>
              <a:rPr lang="en-US" sz="3000" dirty="0" err="1" smtClean="0">
                <a:solidFill>
                  <a:schemeClr val="dk1"/>
                </a:solidFill>
              </a:rPr>
              <a:t>OpenHID</a:t>
            </a:r>
            <a:r>
              <a:rPr lang="en-US" sz="3000" dirty="0" smtClean="0">
                <a:solidFill>
                  <a:schemeClr val="dk1"/>
                </a:solidFill>
              </a:rPr>
              <a:t> – http://OpenHID.com</a:t>
            </a:r>
          </a:p>
          <a:p>
            <a:pPr marL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dirty="0" smtClean="0">
                <a:solidFill>
                  <a:schemeClr val="dk1"/>
                </a:solidFill>
              </a:rPr>
              <a:t>Research material and support made possible by Dr. Francisco Ortega.</a:t>
            </a:r>
          </a:p>
          <a:p>
            <a:pPr marL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dirty="0" smtClean="0">
                <a:solidFill>
                  <a:schemeClr val="dk1"/>
                </a:solidFill>
              </a:rPr>
              <a:t>Thanks to my family and following friends: Paola </a:t>
            </a:r>
            <a:r>
              <a:rPr lang="en-US" sz="3000" dirty="0" err="1" smtClean="0">
                <a:solidFill>
                  <a:schemeClr val="dk1"/>
                </a:solidFill>
              </a:rPr>
              <a:t>Jiron</a:t>
            </a:r>
            <a:r>
              <a:rPr lang="en-US" sz="3000" dirty="0" smtClean="0">
                <a:solidFill>
                  <a:schemeClr val="dk1"/>
                </a:solidFill>
              </a:rPr>
              <a:t>, Alban </a:t>
            </a:r>
            <a:r>
              <a:rPr lang="en-US" sz="3000" dirty="0" err="1" smtClean="0">
                <a:solidFill>
                  <a:schemeClr val="dk1"/>
                </a:solidFill>
              </a:rPr>
              <a:t>Delamare</a:t>
            </a:r>
            <a:r>
              <a:rPr lang="en-US" sz="3000" dirty="0" smtClean="0">
                <a:solidFill>
                  <a:schemeClr val="dk1"/>
                </a:solidFill>
              </a:rPr>
              <a:t>, Guido Ruiz, Ray </a:t>
            </a:r>
            <a:r>
              <a:rPr lang="en-US" sz="3000" dirty="0" smtClean="0">
                <a:solidFill>
                  <a:schemeClr val="dk1"/>
                </a:solidFill>
              </a:rPr>
              <a:t>Chang-Lau and, Hamilton </a:t>
            </a:r>
            <a:r>
              <a:rPr lang="en-US" sz="3000" dirty="0" err="1" smtClean="0">
                <a:solidFill>
                  <a:schemeClr val="dk1"/>
                </a:solidFill>
              </a:rPr>
              <a:t>Chevez</a:t>
            </a:r>
            <a:r>
              <a:rPr lang="en-US" sz="3000" dirty="0" smtClean="0">
                <a:solidFill>
                  <a:schemeClr val="dk1"/>
                </a:solidFill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815906"/>
            <a:ext cx="7622446" cy="15607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0022" y="703940"/>
            <a:ext cx="1923669" cy="21625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Shape 102"/>
          <p:cNvSpPr txBox="1"/>
          <p:nvPr/>
        </p:nvSpPr>
        <p:spPr>
          <a:xfrm>
            <a:off x="1627436" y="23865830"/>
            <a:ext cx="29680800" cy="550483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Bevel 6"/>
          <p:cNvSpPr/>
          <p:nvPr/>
        </p:nvSpPr>
        <p:spPr>
          <a:xfrm>
            <a:off x="2239847" y="23452681"/>
            <a:ext cx="5740400" cy="1099938"/>
          </a:xfrm>
          <a:prstGeom prst="bevel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 smtClean="0">
                <a:solidFill>
                  <a:srgbClr val="336699"/>
                </a:solidFill>
                <a:cs typeface="Arial"/>
              </a:rPr>
              <a:t>Implementation</a:t>
            </a:r>
            <a:endParaRPr lang="en-US" sz="4100" b="1" dirty="0">
              <a:solidFill>
                <a:srgbClr val="336699"/>
              </a:solidFill>
              <a:ea typeface="Arial"/>
              <a:cs typeface="Arial"/>
            </a:endParaRPr>
          </a:p>
        </p:txBody>
      </p:sp>
      <p:sp>
        <p:nvSpPr>
          <p:cNvPr id="29" name="Bevel 28"/>
          <p:cNvSpPr/>
          <p:nvPr/>
        </p:nvSpPr>
        <p:spPr>
          <a:xfrm>
            <a:off x="2239846" y="29717788"/>
            <a:ext cx="5740400" cy="1099938"/>
          </a:xfrm>
          <a:prstGeom prst="bevel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336699"/>
              </a:buClr>
              <a:buSzPct val="25000"/>
            </a:pPr>
            <a:r>
              <a:rPr lang="en-US" sz="4100" b="1" dirty="0" smtClean="0">
                <a:solidFill>
                  <a:srgbClr val="336699"/>
                </a:solidFill>
                <a:ea typeface="Arial"/>
                <a:cs typeface="Arial"/>
              </a:rPr>
              <a:t>Requirements</a:t>
            </a:r>
            <a:endParaRPr lang="en-US" sz="4100" b="1" dirty="0">
              <a:solidFill>
                <a:srgbClr val="336699"/>
              </a:solidFill>
              <a:ea typeface="Arial"/>
              <a:cs typeface="Arial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239846" y="31823501"/>
            <a:ext cx="8821053" cy="48626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</a:rPr>
              <a:t>3D Object creation/Modeling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</a:rPr>
              <a:t>Environment Creation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</a:rPr>
              <a:t>Lighting (World/Room)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</a:rPr>
              <a:t>Object collision maps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 smtClean="0">
                <a:solidFill>
                  <a:srgbClr val="336699"/>
                </a:solidFill>
              </a:rPr>
              <a:t>Pressure Plates and Spotlights</a:t>
            </a:r>
          </a:p>
          <a:p>
            <a:pPr algn="ctr"/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1697735" y="31794449"/>
            <a:ext cx="6808348" cy="48626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 smtClean="0">
                <a:solidFill>
                  <a:srgbClr val="336699"/>
                </a:solidFill>
              </a:rPr>
              <a:t>Logic </a:t>
            </a:r>
            <a:r>
              <a:rPr lang="en-US" sz="4100" dirty="0">
                <a:solidFill>
                  <a:srgbClr val="336699"/>
                </a:solidFill>
              </a:rPr>
              <a:t>for Pressure Plates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</a:rPr>
              <a:t>Logic for Object grabber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</a:rPr>
              <a:t>Logic for </a:t>
            </a:r>
            <a:r>
              <a:rPr lang="en-US" sz="4100" dirty="0" smtClean="0">
                <a:solidFill>
                  <a:srgbClr val="336699"/>
                </a:solidFill>
              </a:rPr>
              <a:t>Door Opening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 smtClean="0">
                <a:solidFill>
                  <a:srgbClr val="336699"/>
                </a:solidFill>
              </a:rPr>
              <a:t>Debugging 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 smtClean="0">
                <a:solidFill>
                  <a:srgbClr val="336699"/>
                </a:solidFill>
              </a:rPr>
              <a:t>Code refactoring</a:t>
            </a:r>
            <a:endParaRPr lang="en-US" sz="4100" dirty="0"/>
          </a:p>
        </p:txBody>
      </p:sp>
      <p:sp>
        <p:nvSpPr>
          <p:cNvPr id="33" name="Bevel 32"/>
          <p:cNvSpPr/>
          <p:nvPr/>
        </p:nvSpPr>
        <p:spPr>
          <a:xfrm>
            <a:off x="21095040" y="29717761"/>
            <a:ext cx="5740400" cy="1099938"/>
          </a:xfrm>
          <a:prstGeom prst="bevel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rgbClr val="336699"/>
                </a:solidFill>
              </a:rPr>
              <a:t>Future Work</a:t>
            </a:r>
          </a:p>
        </p:txBody>
      </p:sp>
      <p:sp>
        <p:nvSpPr>
          <p:cNvPr id="34" name="Bevel 33"/>
          <p:cNvSpPr/>
          <p:nvPr/>
        </p:nvSpPr>
        <p:spPr>
          <a:xfrm>
            <a:off x="2239847" y="13373575"/>
            <a:ext cx="5740400" cy="1099938"/>
          </a:xfrm>
          <a:prstGeom prst="bevel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 smtClean="0">
                <a:solidFill>
                  <a:srgbClr val="336699"/>
                </a:solidFill>
                <a:cs typeface="Arial"/>
              </a:rPr>
              <a:t>Screenshots</a:t>
            </a:r>
            <a:endParaRPr lang="en-US" sz="4100" b="1" dirty="0">
              <a:solidFill>
                <a:srgbClr val="336699"/>
              </a:solidFill>
              <a:ea typeface="Arial"/>
              <a:cs typeface="Arial"/>
            </a:endParaRPr>
          </a:p>
        </p:txBody>
      </p:sp>
      <p:graphicFrame>
        <p:nvGraphicFramePr>
          <p:cNvPr id="23" name="Diagram 22"/>
          <p:cNvGraphicFramePr/>
          <p:nvPr>
            <p:extLst>
              <p:ext uri="{D42A27DB-BD31-4B8C-83A1-F6EECF244321}">
                <p14:modId xmlns:p14="http://schemas.microsoft.com/office/powerpoint/2010/main" val="1152198075"/>
              </p:ext>
            </p:extLst>
          </p:nvPr>
        </p:nvGraphicFramePr>
        <p:xfrm>
          <a:off x="3292881" y="16757899"/>
          <a:ext cx="26370738" cy="32769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7" r="13507"/>
          <a:stretch/>
        </p:blipFill>
        <p:spPr>
          <a:xfrm>
            <a:off x="14226996" y="14724494"/>
            <a:ext cx="4267200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2" r="13472"/>
          <a:stretch/>
        </p:blipFill>
        <p:spPr>
          <a:xfrm>
            <a:off x="14226996" y="18875759"/>
            <a:ext cx="4267200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6" r="13576"/>
          <a:stretch/>
        </p:blipFill>
        <p:spPr>
          <a:xfrm>
            <a:off x="20148366" y="14724494"/>
            <a:ext cx="4267200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7" r="13507"/>
          <a:stretch/>
        </p:blipFill>
        <p:spPr>
          <a:xfrm>
            <a:off x="20148366" y="18883407"/>
            <a:ext cx="4267200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7" r="15457"/>
          <a:stretch/>
        </p:blipFill>
        <p:spPr>
          <a:xfrm>
            <a:off x="8331411" y="14724494"/>
            <a:ext cx="4267200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7" r="13507"/>
          <a:stretch/>
        </p:blipFill>
        <p:spPr>
          <a:xfrm>
            <a:off x="8331411" y="18853910"/>
            <a:ext cx="4267200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2" r="13542"/>
          <a:stretch/>
        </p:blipFill>
        <p:spPr>
          <a:xfrm>
            <a:off x="2435826" y="16682344"/>
            <a:ext cx="4267200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6" r="13576"/>
          <a:stretch/>
        </p:blipFill>
        <p:spPr>
          <a:xfrm>
            <a:off x="26043951" y="16682344"/>
            <a:ext cx="4267200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" name="Rectangle 23"/>
          <p:cNvSpPr/>
          <p:nvPr/>
        </p:nvSpPr>
        <p:spPr>
          <a:xfrm>
            <a:off x="20864024" y="31699200"/>
            <a:ext cx="9120676" cy="49579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  <a:ea typeface="Arial"/>
                <a:cs typeface="Arial"/>
              </a:rPr>
              <a:t>Complete 4 rooms with FOR loops, While Loops, Arrays.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</a:rPr>
              <a:t>Port the system to mobile.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</a:rPr>
              <a:t>Move the game to Mobile VR.</a:t>
            </a:r>
          </a:p>
          <a:p>
            <a:pPr marL="571500" lvl="0" indent="-571500">
              <a:lnSpc>
                <a:spcPct val="150000"/>
              </a:lnSpc>
              <a:buClr>
                <a:srgbClr val="336699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4100" dirty="0">
                <a:solidFill>
                  <a:srgbClr val="336699"/>
                </a:solidFill>
                <a:ea typeface="Arial"/>
                <a:cs typeface="Arial"/>
              </a:rPr>
              <a:t>Move the game to Computer VR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435826" y="20185631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i="1" dirty="0" smtClean="0">
                <a:solidFill>
                  <a:schemeClr val="bg1">
                    <a:lumMod val="50000"/>
                  </a:schemeClr>
                </a:solidFill>
              </a:rPr>
              <a:t>Start state, Closed door, No switches have been activated</a:t>
            </a:r>
            <a:endParaRPr lang="en-US" sz="1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331411" y="22254209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i="1" u="sng" dirty="0" smtClean="0">
                <a:solidFill>
                  <a:schemeClr val="bg1">
                    <a:lumMod val="50000"/>
                  </a:schemeClr>
                </a:solidFill>
              </a:rPr>
              <a:t>Above</a:t>
            </a:r>
            <a:r>
              <a:rPr lang="en-US" sz="1800" i="1" dirty="0" smtClean="0">
                <a:solidFill>
                  <a:schemeClr val="bg1">
                    <a:lumMod val="50000"/>
                  </a:schemeClr>
                </a:solidFill>
              </a:rPr>
              <a:t>: Yellow Switch</a:t>
            </a:r>
          </a:p>
          <a:p>
            <a:pPr algn="ctr"/>
            <a:r>
              <a:rPr lang="en-US" sz="1800" i="1" u="sng" dirty="0" smtClean="0">
                <a:solidFill>
                  <a:schemeClr val="bg1">
                    <a:lumMod val="50000"/>
                  </a:schemeClr>
                </a:solidFill>
              </a:rPr>
              <a:t>Below</a:t>
            </a:r>
            <a:r>
              <a:rPr lang="en-US" sz="1800" i="1" dirty="0" smtClean="0">
                <a:solidFill>
                  <a:schemeClr val="bg1">
                    <a:lumMod val="50000"/>
                  </a:schemeClr>
                </a:solidFill>
              </a:rPr>
              <a:t>: ON if weight is more than 30 </a:t>
            </a:r>
            <a:r>
              <a:rPr lang="en-US" sz="1800" i="1" dirty="0" err="1" smtClean="0">
                <a:solidFill>
                  <a:schemeClr val="bg1">
                    <a:lumMod val="50000"/>
                  </a:schemeClr>
                </a:solidFill>
              </a:rPr>
              <a:t>lb</a:t>
            </a:r>
            <a:endParaRPr lang="en-US" sz="1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4226996" y="22254209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i="1" u="sng" dirty="0" smtClean="0">
                <a:solidFill>
                  <a:schemeClr val="bg1">
                    <a:lumMod val="50000"/>
                  </a:schemeClr>
                </a:solidFill>
              </a:rPr>
              <a:t>Above</a:t>
            </a:r>
            <a:r>
              <a:rPr lang="en-US" sz="1800" i="1" dirty="0" smtClean="0">
                <a:solidFill>
                  <a:schemeClr val="bg1">
                    <a:lumMod val="50000"/>
                  </a:schemeClr>
                </a:solidFill>
              </a:rPr>
              <a:t>: Green Switch</a:t>
            </a:r>
          </a:p>
          <a:p>
            <a:pPr algn="ctr"/>
            <a:r>
              <a:rPr lang="en-US" sz="1800" i="1" u="sng" dirty="0" smtClean="0">
                <a:solidFill>
                  <a:schemeClr val="bg1">
                    <a:lumMod val="50000"/>
                  </a:schemeClr>
                </a:solidFill>
              </a:rPr>
              <a:t>Below</a:t>
            </a:r>
            <a:r>
              <a:rPr lang="en-US" sz="1800" i="1" dirty="0" smtClean="0">
                <a:solidFill>
                  <a:schemeClr val="bg1">
                    <a:lumMod val="50000"/>
                  </a:schemeClr>
                </a:solidFill>
              </a:rPr>
              <a:t>: ON if objects are more than 3</a:t>
            </a:r>
            <a:endParaRPr lang="en-US" sz="1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0148366" y="22254209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i="1" u="sng" dirty="0" smtClean="0">
                <a:solidFill>
                  <a:schemeClr val="bg1">
                    <a:lumMod val="50000"/>
                  </a:schemeClr>
                </a:solidFill>
              </a:rPr>
              <a:t>Above</a:t>
            </a:r>
            <a:r>
              <a:rPr lang="en-US" sz="1800" i="1" dirty="0" smtClean="0">
                <a:solidFill>
                  <a:schemeClr val="bg1">
                    <a:lumMod val="50000"/>
                  </a:schemeClr>
                </a:solidFill>
              </a:rPr>
              <a:t>: White Switch</a:t>
            </a:r>
          </a:p>
          <a:p>
            <a:pPr algn="ctr"/>
            <a:r>
              <a:rPr lang="en-US" sz="1800" i="1" u="sng" dirty="0" smtClean="0">
                <a:solidFill>
                  <a:schemeClr val="bg1">
                    <a:lumMod val="50000"/>
                  </a:schemeClr>
                </a:solidFill>
              </a:rPr>
              <a:t>Below</a:t>
            </a:r>
            <a:r>
              <a:rPr lang="en-US" sz="1800" i="1" dirty="0" smtClean="0">
                <a:solidFill>
                  <a:schemeClr val="bg1">
                    <a:lumMod val="50000"/>
                  </a:schemeClr>
                </a:solidFill>
              </a:rPr>
              <a:t>: ON if object matches the name</a:t>
            </a:r>
            <a:endParaRPr lang="en-US" sz="1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Bevel 44"/>
          <p:cNvSpPr/>
          <p:nvPr/>
        </p:nvSpPr>
        <p:spPr>
          <a:xfrm>
            <a:off x="13490396" y="37211039"/>
            <a:ext cx="5740400" cy="1099938"/>
          </a:xfrm>
          <a:prstGeom prst="bevel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rgbClr val="336699"/>
                </a:solidFill>
                <a:ea typeface="Arial"/>
                <a:cs typeface="Arial"/>
              </a:rPr>
              <a:t>Summary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6069736" y="20191158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i="1" dirty="0" smtClean="0">
                <a:solidFill>
                  <a:schemeClr val="bg1">
                    <a:lumMod val="50000"/>
                  </a:schemeClr>
                </a:solidFill>
              </a:rPr>
              <a:t>End state, Open door, All switches have been activated</a:t>
            </a:r>
            <a:endParaRPr lang="en-US" sz="1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Bevel 46"/>
          <p:cNvSpPr/>
          <p:nvPr/>
        </p:nvSpPr>
        <p:spPr>
          <a:xfrm>
            <a:off x="2563292" y="6360814"/>
            <a:ext cx="5740400" cy="1099938"/>
          </a:xfrm>
          <a:prstGeom prst="bevel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rgbClr val="336699"/>
                </a:solidFill>
                <a:ea typeface="Arial"/>
                <a:cs typeface="Arial"/>
              </a:rPr>
              <a:t>Problem</a:t>
            </a:r>
          </a:p>
        </p:txBody>
      </p:sp>
      <p:sp>
        <p:nvSpPr>
          <p:cNvPr id="48" name="Bevel 47"/>
          <p:cNvSpPr/>
          <p:nvPr/>
        </p:nvSpPr>
        <p:spPr>
          <a:xfrm>
            <a:off x="12598611" y="6395605"/>
            <a:ext cx="5740400" cy="1099938"/>
          </a:xfrm>
          <a:prstGeom prst="bevel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rgbClr val="336699"/>
                </a:solidFill>
                <a:ea typeface="Arial"/>
                <a:cs typeface="Arial"/>
              </a:rPr>
              <a:t>Solution</a:t>
            </a:r>
          </a:p>
        </p:txBody>
      </p:sp>
      <p:sp>
        <p:nvSpPr>
          <p:cNvPr id="49" name="Bevel 48"/>
          <p:cNvSpPr/>
          <p:nvPr/>
        </p:nvSpPr>
        <p:spPr>
          <a:xfrm>
            <a:off x="22633929" y="6409939"/>
            <a:ext cx="5740400" cy="1099938"/>
          </a:xfrm>
          <a:prstGeom prst="bevel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rgbClr val="336699"/>
                </a:solidFill>
                <a:ea typeface="Arial"/>
                <a:cs typeface="Arial"/>
              </a:rPr>
              <a:t>Current </a:t>
            </a:r>
            <a:r>
              <a:rPr lang="en-US" sz="4100" b="1" dirty="0" smtClean="0">
                <a:solidFill>
                  <a:srgbClr val="336699"/>
                </a:solidFill>
                <a:ea typeface="Arial"/>
                <a:cs typeface="Arial"/>
              </a:rPr>
              <a:t>Systems</a:t>
            </a:r>
            <a:endParaRPr lang="en-US" sz="4100" b="1" dirty="0">
              <a:solidFill>
                <a:srgbClr val="336699"/>
              </a:solidFill>
              <a:ea typeface="Arial"/>
              <a:cs typeface="Arial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290" y="42001878"/>
            <a:ext cx="4544071" cy="142540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5094" y="25011445"/>
            <a:ext cx="3204642" cy="3314700"/>
          </a:xfrm>
          <a:prstGeom prst="rect">
            <a:avLst/>
          </a:prstGeom>
          <a:blipFill dpi="0" rotWithShape="1">
            <a:blip r:embed="rId20">
              <a:alphaModFix amt="0"/>
              <a:lum bright="70000" contrast="-70000"/>
            </a:blip>
            <a:srcRect/>
            <a:tile tx="0" ty="0" sx="100000" sy="100000" flip="none" algn="tl"/>
          </a:blipFill>
          <a:ln>
            <a:noFill/>
          </a:ln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17" y="41785891"/>
            <a:ext cx="1958509" cy="1958509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948" y="24737228"/>
            <a:ext cx="4036612" cy="3989584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289" y="25319980"/>
            <a:ext cx="3543872" cy="2897115"/>
          </a:xfrm>
          <a:prstGeom prst="rect">
            <a:avLst/>
          </a:prstGeom>
        </p:spPr>
      </p:pic>
      <p:graphicFrame>
        <p:nvGraphicFramePr>
          <p:cNvPr id="21" name="Diagram 20"/>
          <p:cNvGraphicFramePr/>
          <p:nvPr>
            <p:extLst>
              <p:ext uri="{D42A27DB-BD31-4B8C-83A1-F6EECF244321}">
                <p14:modId xmlns:p14="http://schemas.microsoft.com/office/powerpoint/2010/main" val="1871310287"/>
              </p:ext>
            </p:extLst>
          </p:nvPr>
        </p:nvGraphicFramePr>
        <p:xfrm>
          <a:off x="2239847" y="24954911"/>
          <a:ext cx="283464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4" r:lo="rId25" r:qs="rId26" r:cs="rId27"/>
          </a:graphicData>
        </a:graphic>
      </p:graphicFrame>
      <p:pic>
        <p:nvPicPr>
          <p:cNvPr id="37" name="Picture 36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3684" y="543626"/>
            <a:ext cx="2357438" cy="2438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0" name="Shape 90"/>
          <p:cNvSpPr txBox="1"/>
          <p:nvPr/>
        </p:nvSpPr>
        <p:spPr>
          <a:xfrm>
            <a:off x="990600" y="3525868"/>
            <a:ext cx="15468600" cy="2284179"/>
          </a:xfrm>
          <a:prstGeom prst="rect">
            <a:avLst/>
          </a:prstGeom>
          <a:noFill/>
          <a:ln>
            <a:noFill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800" b="0" i="0" u="none" strike="noStrike" cap="none" dirty="0" smtClean="0">
                <a:solidFill>
                  <a:srgbClr val="3333CC"/>
                </a:solidFill>
                <a:sym typeface="Arial"/>
              </a:rPr>
              <a:t>Santiago Bolivar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300" dirty="0" smtClean="0">
                <a:solidFill>
                  <a:srgbClr val="3333CC"/>
                </a:solidFill>
              </a:rPr>
              <a:t>sboli001@fiu.edu</a:t>
            </a:r>
            <a:endParaRPr lang="en-US" sz="3300" b="0" i="0" u="none" strike="noStrike" cap="none" dirty="0" smtClean="0">
              <a:solidFill>
                <a:srgbClr val="3333CC"/>
              </a:solidFill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300" b="0" i="0" u="none" strike="noStrike" cap="none" dirty="0" smtClean="0">
                <a:solidFill>
                  <a:srgbClr val="3333CC"/>
                </a:solidFill>
                <a:sym typeface="Arial"/>
              </a:rPr>
              <a:t>Florida </a:t>
            </a:r>
            <a:r>
              <a:rPr lang="en-US" sz="3300" b="0" i="0" u="none" strike="noStrike" cap="none" dirty="0">
                <a:solidFill>
                  <a:srgbClr val="3333CC"/>
                </a:solidFill>
                <a:sym typeface="Arial"/>
              </a:rPr>
              <a:t>International </a:t>
            </a:r>
            <a:r>
              <a:rPr lang="en-US" sz="3300" b="0" i="0" u="none" strike="noStrike" cap="none" dirty="0" smtClean="0">
                <a:solidFill>
                  <a:srgbClr val="3333CC"/>
                </a:solidFill>
                <a:sym typeface="Arial"/>
              </a:rPr>
              <a:t>University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300" b="1" dirty="0" smtClean="0">
                <a:solidFill>
                  <a:srgbClr val="3333CC"/>
                </a:solidFill>
              </a:rPr>
              <a:t>Student</a:t>
            </a:r>
            <a:endParaRPr lang="en-US" sz="3300" b="1" i="0" u="none" strike="noStrike" cap="none" dirty="0">
              <a:solidFill>
                <a:srgbClr val="3333CC"/>
              </a:solidFill>
              <a:sym typeface="Arial"/>
            </a:endParaRPr>
          </a:p>
        </p:txBody>
      </p:sp>
      <p:sp>
        <p:nvSpPr>
          <p:cNvPr id="51" name="Shape 90"/>
          <p:cNvSpPr txBox="1"/>
          <p:nvPr/>
        </p:nvSpPr>
        <p:spPr>
          <a:xfrm>
            <a:off x="16452666" y="3500205"/>
            <a:ext cx="15627534" cy="2286000"/>
          </a:xfrm>
          <a:prstGeom prst="rect">
            <a:avLst/>
          </a:prstGeom>
          <a:noFill/>
          <a:ln>
            <a:noFill/>
          </a:ln>
        </p:spPr>
        <p:txBody>
          <a:bodyPr wrap="square" lIns="98650" tIns="49325" rIns="98650" bIns="49325" anchor="t" anchorCtr="0">
            <a:noAutofit/>
          </a:bodyPr>
          <a:lstStyle/>
          <a:p>
            <a:pPr lvl="0" algn="ctr">
              <a:buClr>
                <a:srgbClr val="3333CC"/>
              </a:buClr>
              <a:buSzPct val="25000"/>
            </a:pPr>
            <a:r>
              <a:rPr lang="en-US" sz="3800" b="0" u="none" strike="noStrike" cap="none" dirty="0" smtClean="0">
                <a:solidFill>
                  <a:srgbClr val="3333CC"/>
                </a:solidFill>
                <a:sym typeface="Arial"/>
              </a:rPr>
              <a:t>Francisco Ortega</a:t>
            </a:r>
          </a:p>
          <a:p>
            <a:pPr lvl="0" algn="ctr">
              <a:buClr>
                <a:srgbClr val="3333CC"/>
              </a:buClr>
              <a:buSzPct val="25000"/>
            </a:pPr>
            <a:r>
              <a:rPr lang="en-US" sz="3300" dirty="0" smtClean="0">
                <a:solidFill>
                  <a:srgbClr val="3333CC"/>
                </a:solidFill>
              </a:rPr>
              <a:t>fortega@fiu.edu</a:t>
            </a:r>
            <a:endParaRPr lang="en-US" sz="3300" dirty="0">
              <a:solidFill>
                <a:srgbClr val="3333CC"/>
              </a:solidFill>
            </a:endParaRPr>
          </a:p>
          <a:p>
            <a:pPr lvl="0" algn="ctr">
              <a:buClr>
                <a:srgbClr val="3333CC"/>
              </a:buClr>
              <a:buSzPct val="25000"/>
            </a:pPr>
            <a:r>
              <a:rPr lang="en-US" sz="3300" dirty="0" smtClean="0">
                <a:solidFill>
                  <a:srgbClr val="3333CC"/>
                </a:solidFill>
              </a:rPr>
              <a:t>Florida </a:t>
            </a:r>
            <a:r>
              <a:rPr lang="en-US" sz="3300" dirty="0">
                <a:solidFill>
                  <a:srgbClr val="3333CC"/>
                </a:solidFill>
              </a:rPr>
              <a:t>International </a:t>
            </a:r>
            <a:r>
              <a:rPr lang="en-US" sz="3300" dirty="0" smtClean="0">
                <a:solidFill>
                  <a:srgbClr val="3333CC"/>
                </a:solidFill>
              </a:rPr>
              <a:t>University</a:t>
            </a:r>
          </a:p>
          <a:p>
            <a:pPr lvl="0" algn="ctr">
              <a:buClr>
                <a:srgbClr val="3333CC"/>
              </a:buClr>
              <a:buSzPct val="25000"/>
            </a:pPr>
            <a:r>
              <a:rPr lang="en-US" sz="3300" b="1" dirty="0" smtClean="0">
                <a:solidFill>
                  <a:srgbClr val="3333CC"/>
                </a:solidFill>
              </a:rPr>
              <a:t>Mentor / Professor</a:t>
            </a:r>
            <a:endParaRPr lang="en-US" sz="3300" b="0" i="0" u="none" strike="noStrike" cap="none" dirty="0">
              <a:solidFill>
                <a:srgbClr val="3333CC"/>
              </a:solidFill>
              <a:sym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7707" y="734015"/>
            <a:ext cx="2476500" cy="2024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4463" y="478069"/>
            <a:ext cx="2648903" cy="26180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450</Words>
  <Application>Microsoft Office PowerPoint</Application>
  <PresentationFormat>Custom</PresentationFormat>
  <Paragraphs>80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Times New Roman</vt:lpstr>
      <vt:lpstr>Wingdings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Stonb</dc:creator>
  <cp:lastModifiedBy>Windows User</cp:lastModifiedBy>
  <cp:revision>61</cp:revision>
  <dcterms:modified xsi:type="dcterms:W3CDTF">2017-11-27T17:23:33Z</dcterms:modified>
</cp:coreProperties>
</file>